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71" r:id="rId7"/>
    <p:sldId id="270" r:id="rId8"/>
    <p:sldId id="260" r:id="rId9"/>
    <p:sldId id="262" r:id="rId10"/>
    <p:sldId id="263" r:id="rId11"/>
    <p:sldId id="264" r:id="rId12"/>
    <p:sldId id="258" r:id="rId13"/>
    <p:sldId id="259" r:id="rId14"/>
    <p:sldId id="265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>
      <p:cViewPr varScale="1">
        <p:scale>
          <a:sx n="104" d="100"/>
          <a:sy n="104" d="100"/>
        </p:scale>
        <p:origin x="232" y="5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jiang Li" userId="9baab05f-af5f-4dce-89e4-fc5329626b1c" providerId="ADAL" clId="{61B4DC2C-C400-A74F-9C9D-BF29D509B7A4}"/>
    <pc:docChg chg="undo custSel modSld">
      <pc:chgData name="Chunjiang Li" userId="9baab05f-af5f-4dce-89e4-fc5329626b1c" providerId="ADAL" clId="{61B4DC2C-C400-A74F-9C9D-BF29D509B7A4}" dt="2024-01-26T23:45:02.758" v="830" actId="1076"/>
      <pc:docMkLst>
        <pc:docMk/>
      </pc:docMkLst>
      <pc:sldChg chg="modSp mod">
        <pc:chgData name="Chunjiang Li" userId="9baab05f-af5f-4dce-89e4-fc5329626b1c" providerId="ADAL" clId="{61B4DC2C-C400-A74F-9C9D-BF29D509B7A4}" dt="2024-01-26T23:34:10.203" v="2" actId="20577"/>
        <pc:sldMkLst>
          <pc:docMk/>
          <pc:sldMk cId="0" sldId="257"/>
        </pc:sldMkLst>
        <pc:spChg chg="mod">
          <ac:chgData name="Chunjiang Li" userId="9baab05f-af5f-4dce-89e4-fc5329626b1c" providerId="ADAL" clId="{61B4DC2C-C400-A74F-9C9D-BF29D509B7A4}" dt="2024-01-26T23:34:10.203" v="2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Chunjiang Li" userId="9baab05f-af5f-4dce-89e4-fc5329626b1c" providerId="ADAL" clId="{61B4DC2C-C400-A74F-9C9D-BF29D509B7A4}" dt="2024-01-26T23:39:50.623" v="524" actId="20577"/>
        <pc:sldMkLst>
          <pc:docMk/>
          <pc:sldMk cId="0" sldId="260"/>
        </pc:sldMkLst>
        <pc:spChg chg="mod">
          <ac:chgData name="Chunjiang Li" userId="9baab05f-af5f-4dce-89e4-fc5329626b1c" providerId="ADAL" clId="{61B4DC2C-C400-A74F-9C9D-BF29D509B7A4}" dt="2024-01-26T23:39:50.623" v="524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Chunjiang Li" userId="9baab05f-af5f-4dce-89e4-fc5329626b1c" providerId="ADAL" clId="{61B4DC2C-C400-A74F-9C9D-BF29D509B7A4}" dt="2024-01-26T23:40:20.825" v="557" actId="14100"/>
        <pc:sldMkLst>
          <pc:docMk/>
          <pc:sldMk cId="0" sldId="262"/>
        </pc:sldMkLst>
        <pc:spChg chg="mod">
          <ac:chgData name="Chunjiang Li" userId="9baab05f-af5f-4dce-89e4-fc5329626b1c" providerId="ADAL" clId="{61B4DC2C-C400-A74F-9C9D-BF29D509B7A4}" dt="2024-01-26T23:40:20.825" v="557" actId="14100"/>
          <ac:spMkLst>
            <pc:docMk/>
            <pc:sldMk cId="0" sldId="262"/>
            <ac:spMk id="3" creationId="{00000000-0000-0000-0000-000000000000}"/>
          </ac:spMkLst>
        </pc:spChg>
      </pc:sldChg>
      <pc:sldChg chg="addSp modSp mod">
        <pc:chgData name="Chunjiang Li" userId="9baab05f-af5f-4dce-89e4-fc5329626b1c" providerId="ADAL" clId="{61B4DC2C-C400-A74F-9C9D-BF29D509B7A4}" dt="2024-01-26T23:40:51.011" v="561" actId="13822"/>
        <pc:sldMkLst>
          <pc:docMk/>
          <pc:sldMk cId="0" sldId="264"/>
        </pc:sldMkLst>
        <pc:spChg chg="add mod">
          <ac:chgData name="Chunjiang Li" userId="9baab05f-af5f-4dce-89e4-fc5329626b1c" providerId="ADAL" clId="{61B4DC2C-C400-A74F-9C9D-BF29D509B7A4}" dt="2024-01-26T23:40:51.011" v="561" actId="13822"/>
          <ac:spMkLst>
            <pc:docMk/>
            <pc:sldMk cId="0" sldId="264"/>
            <ac:spMk id="8" creationId="{FE06AD50-25E1-2EF5-225A-22452FF8E0C3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45:02.758" v="830" actId="1076"/>
        <pc:sldMkLst>
          <pc:docMk/>
          <pc:sldMk cId="0" sldId="265"/>
        </pc:sldMkLst>
        <pc:spChg chg="mod">
          <ac:chgData name="Chunjiang Li" userId="9baab05f-af5f-4dce-89e4-fc5329626b1c" providerId="ADAL" clId="{61B4DC2C-C400-A74F-9C9D-BF29D509B7A4}" dt="2024-01-26T23:44:47.117" v="823" actId="948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1:42.280" v="600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4:53.628" v="825" actId="108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2:48.211" v="766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4:02.435" v="81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5:00.675" v="82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5:02.758" v="830" actId="1076"/>
          <ac:spMkLst>
            <pc:docMk/>
            <pc:sldMk cId="0" sldId="265"/>
            <ac:spMk id="12" creationId="{00000000-0000-0000-0000-000000000000}"/>
          </ac:spMkLst>
        </pc:spChg>
        <pc:spChg chg="add mod">
          <ac:chgData name="Chunjiang Li" userId="9baab05f-af5f-4dce-89e4-fc5329626b1c" providerId="ADAL" clId="{61B4DC2C-C400-A74F-9C9D-BF29D509B7A4}" dt="2024-01-26T23:44:49.874" v="824" actId="1076"/>
          <ac:spMkLst>
            <pc:docMk/>
            <pc:sldMk cId="0" sldId="265"/>
            <ac:spMk id="16" creationId="{32784729-97A6-D9BC-8F45-31A9E79E8A4D}"/>
          </ac:spMkLst>
        </pc:spChg>
        <pc:spChg chg="add mod">
          <ac:chgData name="Chunjiang Li" userId="9baab05f-af5f-4dce-89e4-fc5329626b1c" providerId="ADAL" clId="{61B4DC2C-C400-A74F-9C9D-BF29D509B7A4}" dt="2024-01-26T23:44:58.076" v="828" actId="404"/>
          <ac:spMkLst>
            <pc:docMk/>
            <pc:sldMk cId="0" sldId="265"/>
            <ac:spMk id="17" creationId="{FC372A6F-4ABB-CE04-8E6D-AE041D83C098}"/>
          </ac:spMkLst>
        </pc:spChg>
        <pc:picChg chg="mod">
          <ac:chgData name="Chunjiang Li" userId="9baab05f-af5f-4dce-89e4-fc5329626b1c" providerId="ADAL" clId="{61B4DC2C-C400-A74F-9C9D-BF29D509B7A4}" dt="2024-01-26T23:43:29.476" v="797" actId="1076"/>
          <ac:picMkLst>
            <pc:docMk/>
            <pc:sldMk cId="0" sldId="265"/>
            <ac:picMk id="13" creationId="{00000000-0000-0000-0000-000000000000}"/>
          </ac:picMkLst>
        </pc:picChg>
      </pc:sldChg>
      <pc:sldChg chg="modSp mod">
        <pc:chgData name="Chunjiang Li" userId="9baab05f-af5f-4dce-89e4-fc5329626b1c" providerId="ADAL" clId="{61B4DC2C-C400-A74F-9C9D-BF29D509B7A4}" dt="2024-01-26T23:36:32.111" v="129" actId="20577"/>
        <pc:sldMkLst>
          <pc:docMk/>
          <pc:sldMk cId="223610350" sldId="266"/>
        </pc:sldMkLst>
        <pc:spChg chg="mod">
          <ac:chgData name="Chunjiang Li" userId="9baab05f-af5f-4dce-89e4-fc5329626b1c" providerId="ADAL" clId="{61B4DC2C-C400-A74F-9C9D-BF29D509B7A4}" dt="2024-01-26T23:36:32.111" v="129" actId="20577"/>
          <ac:spMkLst>
            <pc:docMk/>
            <pc:sldMk cId="223610350" sldId="266"/>
            <ac:spMk id="3" creationId="{8EADD86C-0C18-E148-F78E-26CAEFAD7ABB}"/>
          </ac:spMkLst>
        </pc:spChg>
      </pc:sldChg>
      <pc:sldChg chg="delSp modSp mod">
        <pc:chgData name="Chunjiang Li" userId="9baab05f-af5f-4dce-89e4-fc5329626b1c" providerId="ADAL" clId="{61B4DC2C-C400-A74F-9C9D-BF29D509B7A4}" dt="2024-01-26T23:35:42.760" v="27" actId="20577"/>
        <pc:sldMkLst>
          <pc:docMk/>
          <pc:sldMk cId="2855465959" sldId="268"/>
        </pc:sldMkLst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5" creationId="{DA4E09F3-A17F-F785-9EA6-5942422CC848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6" creationId="{AA1B28DD-3139-BC94-5125-8FC818D9075F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7" creationId="{3A9B0236-F909-183C-A092-7ED80275DAE8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13" creationId="{F6D3A0FA-5819-0BE2-EA80-839EFCF64C0B}"/>
          </ac:spMkLst>
        </pc:spChg>
        <pc:spChg chg="mod">
          <ac:chgData name="Chunjiang Li" userId="9baab05f-af5f-4dce-89e4-fc5329626b1c" providerId="ADAL" clId="{61B4DC2C-C400-A74F-9C9D-BF29D509B7A4}" dt="2024-01-26T23:35:42.760" v="27" actId="20577"/>
          <ac:spMkLst>
            <pc:docMk/>
            <pc:sldMk cId="2855465959" sldId="268"/>
            <ac:spMk id="14" creationId="{4CFECE3E-F9B9-A105-D27D-800C4DEE630F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18" creationId="{682FB6FA-6AAB-0556-AC8D-B3D8C0E13F7E}"/>
          </ac:spMkLst>
        </pc:spChg>
        <pc:spChg chg="del mod">
          <ac:chgData name="Chunjiang Li" userId="9baab05f-af5f-4dce-89e4-fc5329626b1c" providerId="ADAL" clId="{61B4DC2C-C400-A74F-9C9D-BF29D509B7A4}" dt="2024-01-26T23:35:04.442" v="13" actId="478"/>
          <ac:spMkLst>
            <pc:docMk/>
            <pc:sldMk cId="2855465959" sldId="268"/>
            <ac:spMk id="19" creationId="{C6A2FE9C-1B69-5D64-5004-80337B22A7C0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1" creationId="{D6C59EAC-3EC3-4469-674B-AB16C2965F44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2" creationId="{2671A80A-E252-044B-1C34-BEE174AD90E4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3" creationId="{69023BFF-163E-63D6-CF86-2BA7F403B149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35:39.490" v="24" actId="20577"/>
        <pc:sldMkLst>
          <pc:docMk/>
          <pc:sldMk cId="2812142880" sldId="269"/>
        </pc:sldMkLst>
        <pc:spChg chg="add del mod">
          <ac:chgData name="Chunjiang Li" userId="9baab05f-af5f-4dce-89e4-fc5329626b1c" providerId="ADAL" clId="{61B4DC2C-C400-A74F-9C9D-BF29D509B7A4}" dt="2024-01-26T23:35:06.980" v="14" actId="478"/>
          <ac:spMkLst>
            <pc:docMk/>
            <pc:sldMk cId="2812142880" sldId="269"/>
            <ac:spMk id="3" creationId="{411E9D5F-9061-BC44-3036-1AE3B8D6BA27}"/>
          </ac:spMkLst>
        </pc:spChg>
        <pc:spChg chg="mod">
          <ac:chgData name="Chunjiang Li" userId="9baab05f-af5f-4dce-89e4-fc5329626b1c" providerId="ADAL" clId="{61B4DC2C-C400-A74F-9C9D-BF29D509B7A4}" dt="2024-01-26T23:35:39.490" v="24" actId="20577"/>
          <ac:spMkLst>
            <pc:docMk/>
            <pc:sldMk cId="2812142880" sldId="269"/>
            <ac:spMk id="14" creationId="{4CFECE3E-F9B9-A105-D27D-800C4DEE630F}"/>
          </ac:spMkLst>
        </pc:spChg>
        <pc:spChg chg="del">
          <ac:chgData name="Chunjiang Li" userId="9baab05f-af5f-4dce-89e4-fc5329626b1c" providerId="ADAL" clId="{61B4DC2C-C400-A74F-9C9D-BF29D509B7A4}" dt="2024-01-26T23:35:01.200" v="11" actId="478"/>
          <ac:spMkLst>
            <pc:docMk/>
            <pc:sldMk cId="2812142880" sldId="269"/>
            <ac:spMk id="19" creationId="{C6A2FE9C-1B69-5D64-5004-80337B22A7C0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39:29.194" v="518" actId="1076"/>
        <pc:sldMkLst>
          <pc:docMk/>
          <pc:sldMk cId="3381904192" sldId="270"/>
        </pc:sldMkLst>
        <pc:spChg chg="add mod">
          <ac:chgData name="Chunjiang Li" userId="9baab05f-af5f-4dce-89e4-fc5329626b1c" providerId="ADAL" clId="{61B4DC2C-C400-A74F-9C9D-BF29D509B7A4}" dt="2024-01-26T23:39:29.194" v="518" actId="1076"/>
          <ac:spMkLst>
            <pc:docMk/>
            <pc:sldMk cId="3381904192" sldId="270"/>
            <ac:spMk id="5" creationId="{0BBAC285-2C1F-4A55-8492-5FD941988694}"/>
          </ac:spMkLst>
        </pc:spChg>
        <pc:spChg chg="add del mod">
          <ac:chgData name="Chunjiang Li" userId="9baab05f-af5f-4dce-89e4-fc5329626b1c" providerId="ADAL" clId="{61B4DC2C-C400-A74F-9C9D-BF29D509B7A4}" dt="2024-01-26T23:37:21.523" v="212"/>
          <ac:spMkLst>
            <pc:docMk/>
            <pc:sldMk cId="3381904192" sldId="270"/>
            <ac:spMk id="6" creationId="{DB5D1CAB-770E-0AFC-53E8-10474CC6603B}"/>
          </ac:spMkLst>
        </pc:spChg>
        <pc:picChg chg="mod">
          <ac:chgData name="Chunjiang Li" userId="9baab05f-af5f-4dce-89e4-fc5329626b1c" providerId="ADAL" clId="{61B4DC2C-C400-A74F-9C9D-BF29D509B7A4}" dt="2024-01-26T23:36:36.409" v="130" actId="1076"/>
          <ac:picMkLst>
            <pc:docMk/>
            <pc:sldMk cId="3381904192" sldId="270"/>
            <ac:picMk id="3" creationId="{89860B87-5431-C1D3-C62C-EFEC89146EAC}"/>
          </ac:picMkLst>
        </pc:picChg>
      </pc:sldChg>
      <pc:sldChg chg="modSp mod">
        <pc:chgData name="Chunjiang Li" userId="9baab05f-af5f-4dce-89e4-fc5329626b1c" providerId="ADAL" clId="{61B4DC2C-C400-A74F-9C9D-BF29D509B7A4}" dt="2024-01-26T23:35:48.008" v="32" actId="20577"/>
        <pc:sldMkLst>
          <pc:docMk/>
          <pc:sldMk cId="2127983052" sldId="271"/>
        </pc:sldMkLst>
        <pc:spChg chg="mod">
          <ac:chgData name="Chunjiang Li" userId="9baab05f-af5f-4dce-89e4-fc5329626b1c" providerId="ADAL" clId="{61B4DC2C-C400-A74F-9C9D-BF29D509B7A4}" dt="2024-01-26T23:35:48.008" v="32" actId="20577"/>
          <ac:spMkLst>
            <pc:docMk/>
            <pc:sldMk cId="2127983052" sldId="271"/>
            <ac:spMk id="14" creationId="{4CFECE3E-F9B9-A105-D27D-800C4DEE630F}"/>
          </ac:spMkLst>
        </pc:spChg>
        <pc:spChg chg="mod">
          <ac:chgData name="Chunjiang Li" userId="9baab05f-af5f-4dce-89e4-fc5329626b1c" providerId="ADAL" clId="{61B4DC2C-C400-A74F-9C9D-BF29D509B7A4}" dt="2024-01-26T23:35:09.910" v="15" actId="404"/>
          <ac:spMkLst>
            <pc:docMk/>
            <pc:sldMk cId="2127983052" sldId="271"/>
            <ac:spMk id="19" creationId="{C6A2FE9C-1B69-5D64-5004-80337B22A7C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04951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4170" y="2394203"/>
            <a:ext cx="6182995" cy="353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7415" y="6428920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359" y="1044955"/>
            <a:ext cx="9988550" cy="175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05"/>
              </a:lnSpc>
              <a:spcBef>
                <a:spcPts val="100"/>
              </a:spcBef>
            </a:pP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&gt;Time</a:t>
            </a:r>
            <a:r>
              <a:rPr sz="6000" spc="-3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Use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spc="-10" dirty="0">
                <a:solidFill>
                  <a:srgbClr val="00FE00"/>
                </a:solidFill>
                <a:latin typeface="Courier New"/>
                <a:cs typeface="Courier New"/>
              </a:rPr>
              <a:t>Data:</a:t>
            </a:r>
            <a:endParaRPr sz="6000" dirty="0">
              <a:latin typeface="Courier New"/>
              <a:cs typeface="Courier New"/>
            </a:endParaRPr>
          </a:p>
          <a:p>
            <a:pPr marL="374650">
              <a:lnSpc>
                <a:spcPts val="6805"/>
              </a:lnSpc>
            </a:pP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A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window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into</a:t>
            </a:r>
            <a:r>
              <a:rPr sz="6000" spc="-1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spc="-10" dirty="0">
                <a:solidFill>
                  <a:srgbClr val="00FE00"/>
                </a:solidFill>
                <a:latin typeface="Courier New"/>
                <a:cs typeface="Courier New"/>
              </a:rPr>
              <a:t>society</a:t>
            </a:r>
            <a:endParaRPr sz="6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43230" y="2992627"/>
            <a:ext cx="9096375" cy="3318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6445"/>
              </a:lnSpc>
              <a:spcBef>
                <a:spcPts val="100"/>
              </a:spcBef>
            </a:pP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&gt;</a:t>
            </a:r>
            <a:r>
              <a:rPr lang="en-US" sz="5400" dirty="0">
                <a:solidFill>
                  <a:srgbClr val="00FE00"/>
                </a:solidFill>
                <a:latin typeface="Courier New"/>
                <a:cs typeface="Courier New"/>
              </a:rPr>
              <a:t>Dr. Chunjiang Li &amp; </a:t>
            </a: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Prof.</a:t>
            </a:r>
            <a:r>
              <a:rPr sz="5400" spc="-4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Michael</a:t>
            </a:r>
            <a:r>
              <a:rPr sz="5400" spc="-3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5400" spc="-10" dirty="0">
                <a:solidFill>
                  <a:srgbClr val="00FE00"/>
                </a:solidFill>
                <a:latin typeface="Courier New"/>
                <a:cs typeface="Courier New"/>
              </a:rPr>
              <a:t>Widener</a:t>
            </a:r>
            <a:endParaRPr sz="5400" dirty="0">
              <a:latin typeface="Courier New"/>
              <a:cs typeface="Courier New"/>
            </a:endParaRPr>
          </a:p>
          <a:p>
            <a:pPr marL="25400">
              <a:lnSpc>
                <a:spcPts val="6445"/>
              </a:lnSpc>
            </a:pP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&gt;January</a:t>
            </a:r>
            <a:r>
              <a:rPr sz="5400" spc="-5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lang="en-US" sz="5400" spc="-50" dirty="0">
                <a:solidFill>
                  <a:srgbClr val="00FE00"/>
                </a:solidFill>
                <a:latin typeface="Courier New"/>
                <a:cs typeface="Courier New"/>
              </a:rPr>
              <a:t>28</a:t>
            </a:r>
            <a:r>
              <a:rPr lang="en-US" sz="5400" baseline="30000" dirty="0">
                <a:solidFill>
                  <a:srgbClr val="00FE00"/>
                </a:solidFill>
                <a:latin typeface="Courier New"/>
                <a:cs typeface="Courier New"/>
              </a:rPr>
              <a:t>th</a:t>
            </a:r>
            <a:r>
              <a:rPr lang="en-US" sz="5400" dirty="0">
                <a:solidFill>
                  <a:srgbClr val="00FE00"/>
                </a:solidFill>
                <a:latin typeface="Courier New"/>
                <a:cs typeface="Courier New"/>
              </a:rPr>
              <a:t>,</a:t>
            </a:r>
            <a:r>
              <a:rPr sz="5400" spc="-5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lang="en-US" sz="5400" spc="-20" dirty="0">
                <a:solidFill>
                  <a:srgbClr val="00FE00"/>
                </a:solidFill>
                <a:latin typeface="Courier New"/>
                <a:cs typeface="Courier New"/>
              </a:rPr>
              <a:t>2025</a:t>
            </a:r>
            <a:endParaRPr sz="5400" dirty="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400" spc="-25" dirty="0">
                <a:solidFill>
                  <a:srgbClr val="00FE00"/>
                </a:solidFill>
                <a:latin typeface="Courier New"/>
                <a:cs typeface="Courier New"/>
              </a:rPr>
              <a:t>&gt;_</a:t>
            </a:r>
            <a:endParaRPr sz="5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2064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Episode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981200"/>
            <a:ext cx="10281331" cy="4876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1F52618-E00B-062F-2279-1245CA2AD063}"/>
              </a:ext>
            </a:extLst>
          </p:cNvPr>
          <p:cNvSpPr/>
          <p:nvPr/>
        </p:nvSpPr>
        <p:spPr>
          <a:xfrm>
            <a:off x="6400800" y="3048000"/>
            <a:ext cx="304800" cy="129540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26FC-1A07-080A-E856-FB0A5244B25F}"/>
              </a:ext>
            </a:extLst>
          </p:cNvPr>
          <p:cNvSpPr txBox="1"/>
          <p:nvPr/>
        </p:nvSpPr>
        <p:spPr>
          <a:xfrm>
            <a:off x="6858000" y="32766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guy with 18 episodes (activities).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5779"/>
            <a:ext cx="906526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Main</a:t>
            </a:r>
            <a:r>
              <a:rPr lang="en-US" sz="2800" dirty="0">
                <a:latin typeface="Calibri"/>
                <a:cs typeface="Calibri"/>
              </a:rPr>
              <a:t> (Individual)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File</a:t>
            </a:r>
            <a:r>
              <a:rPr lang="en-US" sz="2800" spc="-20" dirty="0">
                <a:latin typeface="Calibri"/>
                <a:cs typeface="Calibri"/>
              </a:rPr>
              <a:t> (aggregated from episode file)</a:t>
            </a:r>
            <a:r>
              <a:rPr sz="2800" spc="-2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45303"/>
            <a:ext cx="10515600" cy="47126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A0E8D2-4A60-F3B4-8ADC-28287718D2B5}"/>
              </a:ext>
            </a:extLst>
          </p:cNvPr>
          <p:cNvSpPr/>
          <p:nvPr/>
        </p:nvSpPr>
        <p:spPr>
          <a:xfrm>
            <a:off x="8305800" y="5715000"/>
            <a:ext cx="533400" cy="22860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810EF-4472-1286-09A1-203EA5D89C04}"/>
              </a:ext>
            </a:extLst>
          </p:cNvPr>
          <p:cNvSpPr txBox="1"/>
          <p:nvPr/>
        </p:nvSpPr>
        <p:spPr>
          <a:xfrm>
            <a:off x="8915400" y="5506134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guy with 18 activities but aggregated in duration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FE06AD50-25E1-2EF5-225A-22452FF8E0C3}"/>
              </a:ext>
            </a:extLst>
          </p:cNvPr>
          <p:cNvSpPr/>
          <p:nvPr/>
        </p:nvSpPr>
        <p:spPr>
          <a:xfrm>
            <a:off x="838200" y="2309085"/>
            <a:ext cx="838200" cy="838200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577595"/>
            <a:ext cx="3696970" cy="14732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0"/>
              </a:spcBef>
            </a:pPr>
            <a:r>
              <a:rPr sz="5000" dirty="0"/>
              <a:t>Exploring</a:t>
            </a:r>
            <a:r>
              <a:rPr sz="5000" spc="-110" dirty="0"/>
              <a:t> </a:t>
            </a:r>
            <a:r>
              <a:rPr sz="5000" spc="-20" dirty="0"/>
              <a:t>time </a:t>
            </a:r>
            <a:r>
              <a:rPr sz="5000" dirty="0"/>
              <a:t>use</a:t>
            </a:r>
            <a:r>
              <a:rPr sz="5000" spc="-80" dirty="0"/>
              <a:t> </a:t>
            </a:r>
            <a:r>
              <a:rPr sz="5000" spc="-20" dirty="0"/>
              <a:t>data</a:t>
            </a:r>
            <a:endParaRPr sz="5000"/>
          </a:p>
        </p:txBody>
      </p:sp>
      <p:grpSp>
        <p:nvGrpSpPr>
          <p:cNvPr id="3" name="object 3"/>
          <p:cNvGrpSpPr/>
          <p:nvPr/>
        </p:nvGrpSpPr>
        <p:grpSpPr>
          <a:xfrm>
            <a:off x="624024" y="2338163"/>
            <a:ext cx="3293745" cy="85090"/>
            <a:chOff x="624024" y="23381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77" y="23620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66" y="30"/>
                  </a:moveTo>
                  <a:lnTo>
                    <a:pt x="910619" y="0"/>
                  </a:lnTo>
                  <a:lnTo>
                    <a:pt x="870711" y="739"/>
                  </a:lnTo>
                  <a:lnTo>
                    <a:pt x="830062" y="2101"/>
                  </a:lnTo>
                  <a:lnTo>
                    <a:pt x="682876" y="8439"/>
                  </a:lnTo>
                  <a:lnTo>
                    <a:pt x="558241" y="12980"/>
                  </a:lnTo>
                  <a:lnTo>
                    <a:pt x="409533" y="18934"/>
                  </a:lnTo>
                  <a:lnTo>
                    <a:pt x="365934" y="20356"/>
                  </a:lnTo>
                  <a:lnTo>
                    <a:pt x="322978" y="21308"/>
                  </a:lnTo>
                  <a:lnTo>
                    <a:pt x="279258" y="21676"/>
                  </a:lnTo>
                  <a:lnTo>
                    <a:pt x="233369" y="21348"/>
                  </a:lnTo>
                  <a:lnTo>
                    <a:pt x="183904" y="20210"/>
                  </a:lnTo>
                  <a:lnTo>
                    <a:pt x="129459" y="18150"/>
                  </a:lnTo>
                  <a:lnTo>
                    <a:pt x="68626" y="15054"/>
                  </a:lnTo>
                  <a:lnTo>
                    <a:pt x="0" y="10809"/>
                  </a:lnTo>
                  <a:lnTo>
                    <a:pt x="370" y="17709"/>
                  </a:lnTo>
                  <a:lnTo>
                    <a:pt x="843" y="20386"/>
                  </a:lnTo>
                  <a:lnTo>
                    <a:pt x="0" y="29097"/>
                  </a:lnTo>
                  <a:lnTo>
                    <a:pt x="45460" y="28822"/>
                  </a:lnTo>
                  <a:lnTo>
                    <a:pt x="90443" y="28915"/>
                  </a:lnTo>
                  <a:lnTo>
                    <a:pt x="135402" y="29289"/>
                  </a:lnTo>
                  <a:lnTo>
                    <a:pt x="375730" y="32287"/>
                  </a:lnTo>
                  <a:lnTo>
                    <a:pt x="430081" y="32497"/>
                  </a:lnTo>
                  <a:lnTo>
                    <a:pt x="487586" y="32370"/>
                  </a:lnTo>
                  <a:lnTo>
                    <a:pt x="548700" y="31820"/>
                  </a:lnTo>
                  <a:lnTo>
                    <a:pt x="613876" y="30759"/>
                  </a:lnTo>
                  <a:lnTo>
                    <a:pt x="752459" y="27588"/>
                  </a:lnTo>
                  <a:lnTo>
                    <a:pt x="815429" y="26933"/>
                  </a:lnTo>
                  <a:lnTo>
                    <a:pt x="873238" y="26967"/>
                  </a:lnTo>
                  <a:lnTo>
                    <a:pt x="926647" y="27526"/>
                  </a:lnTo>
                  <a:lnTo>
                    <a:pt x="976415" y="28447"/>
                  </a:lnTo>
                  <a:lnTo>
                    <a:pt x="1111462" y="31731"/>
                  </a:lnTo>
                  <a:lnTo>
                    <a:pt x="1154258" y="32453"/>
                  </a:lnTo>
                  <a:lnTo>
                    <a:pt x="1197209" y="32715"/>
                  </a:lnTo>
                  <a:lnTo>
                    <a:pt x="1241075" y="32352"/>
                  </a:lnTo>
                  <a:lnTo>
                    <a:pt x="1286615" y="31201"/>
                  </a:lnTo>
                  <a:lnTo>
                    <a:pt x="1389089" y="26494"/>
                  </a:lnTo>
                  <a:lnTo>
                    <a:pt x="1437000" y="24822"/>
                  </a:lnTo>
                  <a:lnTo>
                    <a:pt x="1480239" y="23943"/>
                  </a:lnTo>
                  <a:lnTo>
                    <a:pt x="1520723" y="23722"/>
                  </a:lnTo>
                  <a:lnTo>
                    <a:pt x="1560368" y="24022"/>
                  </a:lnTo>
                  <a:lnTo>
                    <a:pt x="1748892" y="27692"/>
                  </a:lnTo>
                  <a:lnTo>
                    <a:pt x="1813093" y="28545"/>
                  </a:lnTo>
                  <a:lnTo>
                    <a:pt x="1887955" y="29097"/>
                  </a:lnTo>
                  <a:lnTo>
                    <a:pt x="1950944" y="28996"/>
                  </a:lnTo>
                  <a:lnTo>
                    <a:pt x="2012781" y="28241"/>
                  </a:lnTo>
                  <a:lnTo>
                    <a:pt x="2073299" y="27001"/>
                  </a:lnTo>
                  <a:lnTo>
                    <a:pt x="2132329" y="25442"/>
                  </a:lnTo>
                  <a:lnTo>
                    <a:pt x="2298826" y="20523"/>
                  </a:lnTo>
                  <a:lnTo>
                    <a:pt x="2350237" y="19361"/>
                  </a:lnTo>
                  <a:lnTo>
                    <a:pt x="2399325" y="18716"/>
                  </a:lnTo>
                  <a:lnTo>
                    <a:pt x="2445924" y="18755"/>
                  </a:lnTo>
                  <a:lnTo>
                    <a:pt x="2489865" y="19645"/>
                  </a:lnTo>
                  <a:lnTo>
                    <a:pt x="2530982" y="21554"/>
                  </a:lnTo>
                  <a:lnTo>
                    <a:pt x="2569108" y="24649"/>
                  </a:lnTo>
                  <a:lnTo>
                    <a:pt x="2604076" y="29097"/>
                  </a:lnTo>
                  <a:lnTo>
                    <a:pt x="2643425" y="33825"/>
                  </a:lnTo>
                  <a:lnTo>
                    <a:pt x="2688891" y="36990"/>
                  </a:lnTo>
                  <a:lnTo>
                    <a:pt x="2739294" y="38804"/>
                  </a:lnTo>
                  <a:lnTo>
                    <a:pt x="2793453" y="39478"/>
                  </a:lnTo>
                  <a:lnTo>
                    <a:pt x="2850187" y="39224"/>
                  </a:lnTo>
                  <a:lnTo>
                    <a:pt x="2908316" y="38253"/>
                  </a:lnTo>
                  <a:lnTo>
                    <a:pt x="2966659" y="36774"/>
                  </a:lnTo>
                  <a:lnTo>
                    <a:pt x="3178559" y="30022"/>
                  </a:lnTo>
                  <a:lnTo>
                    <a:pt x="3220262" y="29179"/>
                  </a:lnTo>
                  <a:lnTo>
                    <a:pt x="3255094" y="29097"/>
                  </a:lnTo>
                  <a:lnTo>
                    <a:pt x="3255478" y="20281"/>
                  </a:lnTo>
                  <a:lnTo>
                    <a:pt x="3254830" y="15303"/>
                  </a:lnTo>
                  <a:lnTo>
                    <a:pt x="3255094" y="10809"/>
                  </a:lnTo>
                  <a:lnTo>
                    <a:pt x="3201407" y="15844"/>
                  </a:lnTo>
                  <a:lnTo>
                    <a:pt x="3146543" y="18965"/>
                  </a:lnTo>
                  <a:lnTo>
                    <a:pt x="3090899" y="20449"/>
                  </a:lnTo>
                  <a:lnTo>
                    <a:pt x="3034871" y="20571"/>
                  </a:lnTo>
                  <a:lnTo>
                    <a:pt x="2978854" y="19607"/>
                  </a:lnTo>
                  <a:lnTo>
                    <a:pt x="2923245" y="17831"/>
                  </a:lnTo>
                  <a:lnTo>
                    <a:pt x="2868439" y="15520"/>
                  </a:lnTo>
                  <a:lnTo>
                    <a:pt x="2712801" y="8128"/>
                  </a:lnTo>
                  <a:lnTo>
                    <a:pt x="2665167" y="6430"/>
                  </a:lnTo>
                  <a:lnTo>
                    <a:pt x="2620317" y="5573"/>
                  </a:lnTo>
                  <a:lnTo>
                    <a:pt x="2578645" y="5834"/>
                  </a:lnTo>
                  <a:lnTo>
                    <a:pt x="2540548" y="7487"/>
                  </a:lnTo>
                  <a:lnTo>
                    <a:pt x="2463375" y="15084"/>
                  </a:lnTo>
                  <a:lnTo>
                    <a:pt x="2415010" y="17504"/>
                  </a:lnTo>
                  <a:lnTo>
                    <a:pt x="2362460" y="18393"/>
                  </a:lnTo>
                  <a:lnTo>
                    <a:pt x="2306856" y="18073"/>
                  </a:lnTo>
                  <a:lnTo>
                    <a:pt x="2249331" y="16869"/>
                  </a:lnTo>
                  <a:lnTo>
                    <a:pt x="2191017" y="15103"/>
                  </a:lnTo>
                  <a:lnTo>
                    <a:pt x="2076549" y="11178"/>
                  </a:lnTo>
                  <a:lnTo>
                    <a:pt x="2022659" y="9666"/>
                  </a:lnTo>
                  <a:lnTo>
                    <a:pt x="1972509" y="8885"/>
                  </a:lnTo>
                  <a:lnTo>
                    <a:pt x="1927230" y="9158"/>
                  </a:lnTo>
                  <a:lnTo>
                    <a:pt x="1887955" y="10809"/>
                  </a:lnTo>
                  <a:lnTo>
                    <a:pt x="1854786" y="12895"/>
                  </a:lnTo>
                  <a:lnTo>
                    <a:pt x="1817107" y="14916"/>
                  </a:lnTo>
                  <a:lnTo>
                    <a:pt x="1775353" y="16806"/>
                  </a:lnTo>
                  <a:lnTo>
                    <a:pt x="1729961" y="18503"/>
                  </a:lnTo>
                  <a:lnTo>
                    <a:pt x="1681367" y="19942"/>
                  </a:lnTo>
                  <a:lnTo>
                    <a:pt x="1630006" y="21061"/>
                  </a:lnTo>
                  <a:lnTo>
                    <a:pt x="1576315" y="21795"/>
                  </a:lnTo>
                  <a:lnTo>
                    <a:pt x="1520728" y="22081"/>
                  </a:lnTo>
                  <a:lnTo>
                    <a:pt x="1463683" y="21854"/>
                  </a:lnTo>
                  <a:lnTo>
                    <a:pt x="1405615" y="21052"/>
                  </a:lnTo>
                  <a:lnTo>
                    <a:pt x="1346961" y="19610"/>
                  </a:lnTo>
                  <a:lnTo>
                    <a:pt x="1288155" y="17465"/>
                  </a:lnTo>
                  <a:lnTo>
                    <a:pt x="1229634" y="14552"/>
                  </a:lnTo>
                  <a:lnTo>
                    <a:pt x="1104435" y="6220"/>
                  </a:lnTo>
                  <a:lnTo>
                    <a:pt x="1046694" y="2992"/>
                  </a:lnTo>
                  <a:lnTo>
                    <a:pt x="996531" y="978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4" y="23572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4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6" y="24232"/>
                  </a:lnTo>
                  <a:lnTo>
                    <a:pt x="917168" y="23224"/>
                  </a:lnTo>
                  <a:lnTo>
                    <a:pt x="968787" y="21902"/>
                  </a:lnTo>
                  <a:lnTo>
                    <a:pt x="1023071" y="20413"/>
                  </a:lnTo>
                  <a:lnTo>
                    <a:pt x="1080163" y="18899"/>
                  </a:lnTo>
                  <a:lnTo>
                    <a:pt x="1140203" y="17506"/>
                  </a:lnTo>
                  <a:lnTo>
                    <a:pt x="1203331" y="16376"/>
                  </a:lnTo>
                  <a:lnTo>
                    <a:pt x="1269690" y="15654"/>
                  </a:lnTo>
                  <a:lnTo>
                    <a:pt x="1335563" y="15428"/>
                  </a:lnTo>
                  <a:lnTo>
                    <a:pt x="1397463" y="15621"/>
                  </a:lnTo>
                  <a:lnTo>
                    <a:pt x="1455870" y="16128"/>
                  </a:lnTo>
                  <a:lnTo>
                    <a:pt x="1511263" y="16846"/>
                  </a:lnTo>
                  <a:lnTo>
                    <a:pt x="1564120" y="17671"/>
                  </a:lnTo>
                  <a:lnTo>
                    <a:pt x="1614922" y="18498"/>
                  </a:lnTo>
                  <a:lnTo>
                    <a:pt x="1664149" y="19225"/>
                  </a:lnTo>
                  <a:lnTo>
                    <a:pt x="1712278" y="19747"/>
                  </a:lnTo>
                  <a:lnTo>
                    <a:pt x="1759791" y="19961"/>
                  </a:lnTo>
                  <a:lnTo>
                    <a:pt x="1807166" y="19762"/>
                  </a:lnTo>
                  <a:lnTo>
                    <a:pt x="1854883" y="19048"/>
                  </a:lnTo>
                  <a:lnTo>
                    <a:pt x="1903421" y="17713"/>
                  </a:lnTo>
                  <a:lnTo>
                    <a:pt x="1953260" y="15654"/>
                  </a:lnTo>
                  <a:lnTo>
                    <a:pt x="2004935" y="13792"/>
                  </a:lnTo>
                  <a:lnTo>
                    <a:pt x="2058371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2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6" y="20089"/>
                  </a:lnTo>
                  <a:lnTo>
                    <a:pt x="2546095" y="19647"/>
                  </a:lnTo>
                  <a:lnTo>
                    <a:pt x="2592996" y="18236"/>
                  </a:lnTo>
                  <a:lnTo>
                    <a:pt x="2636830" y="15654"/>
                  </a:lnTo>
                  <a:lnTo>
                    <a:pt x="2684817" y="12813"/>
                  </a:lnTo>
                  <a:lnTo>
                    <a:pt x="2736781" y="11162"/>
                  </a:lnTo>
                  <a:lnTo>
                    <a:pt x="2791723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8" y="12422"/>
                  </a:lnTo>
                  <a:lnTo>
                    <a:pt x="3021276" y="13692"/>
                  </a:lnTo>
                  <a:lnTo>
                    <a:pt x="3076115" y="14939"/>
                  </a:lnTo>
                  <a:lnTo>
                    <a:pt x="3127936" y="15961"/>
                  </a:lnTo>
                  <a:lnTo>
                    <a:pt x="3175740" y="16555"/>
                  </a:lnTo>
                  <a:lnTo>
                    <a:pt x="3218527" y="16521"/>
                  </a:lnTo>
                  <a:lnTo>
                    <a:pt x="3255298" y="15654"/>
                  </a:lnTo>
                  <a:lnTo>
                    <a:pt x="3254589" y="23811"/>
                  </a:lnTo>
                  <a:lnTo>
                    <a:pt x="3254885" y="27779"/>
                  </a:lnTo>
                  <a:lnTo>
                    <a:pt x="3255298" y="33942"/>
                  </a:lnTo>
                  <a:lnTo>
                    <a:pt x="3216196" y="34696"/>
                  </a:lnTo>
                  <a:lnTo>
                    <a:pt x="3170981" y="34919"/>
                  </a:lnTo>
                  <a:lnTo>
                    <a:pt x="3120716" y="34716"/>
                  </a:lnTo>
                  <a:lnTo>
                    <a:pt x="3066468" y="34190"/>
                  </a:lnTo>
                  <a:lnTo>
                    <a:pt x="3009300" y="33445"/>
                  </a:lnTo>
                  <a:lnTo>
                    <a:pt x="2950279" y="32583"/>
                  </a:lnTo>
                  <a:lnTo>
                    <a:pt x="2890469" y="31710"/>
                  </a:lnTo>
                  <a:lnTo>
                    <a:pt x="2830935" y="30927"/>
                  </a:lnTo>
                  <a:lnTo>
                    <a:pt x="2772742" y="30339"/>
                  </a:lnTo>
                  <a:lnTo>
                    <a:pt x="2716956" y="30049"/>
                  </a:lnTo>
                  <a:lnTo>
                    <a:pt x="2664641" y="30161"/>
                  </a:lnTo>
                  <a:lnTo>
                    <a:pt x="2616863" y="30778"/>
                  </a:lnTo>
                  <a:lnTo>
                    <a:pt x="2574687" y="32004"/>
                  </a:lnTo>
                  <a:lnTo>
                    <a:pt x="2539177" y="33942"/>
                  </a:lnTo>
                  <a:lnTo>
                    <a:pt x="2505770" y="35563"/>
                  </a:lnTo>
                  <a:lnTo>
                    <a:pt x="2429728" y="35307"/>
                  </a:lnTo>
                  <a:lnTo>
                    <a:pt x="2387282" y="33929"/>
                  </a:lnTo>
                  <a:lnTo>
                    <a:pt x="2342012" y="32052"/>
                  </a:lnTo>
                  <a:lnTo>
                    <a:pt x="2294012" y="29926"/>
                  </a:lnTo>
                  <a:lnTo>
                    <a:pt x="2243376" y="27801"/>
                  </a:lnTo>
                  <a:lnTo>
                    <a:pt x="2190199" y="25926"/>
                  </a:lnTo>
                  <a:lnTo>
                    <a:pt x="2134575" y="24551"/>
                  </a:lnTo>
                  <a:lnTo>
                    <a:pt x="2076599" y="23928"/>
                  </a:lnTo>
                  <a:lnTo>
                    <a:pt x="2016364" y="24305"/>
                  </a:lnTo>
                  <a:lnTo>
                    <a:pt x="1953966" y="25933"/>
                  </a:lnTo>
                  <a:lnTo>
                    <a:pt x="1889498" y="29062"/>
                  </a:lnTo>
                  <a:lnTo>
                    <a:pt x="1823056" y="33942"/>
                  </a:lnTo>
                  <a:lnTo>
                    <a:pt x="1755073" y="39334"/>
                  </a:lnTo>
                  <a:lnTo>
                    <a:pt x="1695335" y="43072"/>
                  </a:lnTo>
                  <a:lnTo>
                    <a:pt x="1642407" y="45362"/>
                  </a:lnTo>
                  <a:lnTo>
                    <a:pt x="1594854" y="46409"/>
                  </a:lnTo>
                  <a:lnTo>
                    <a:pt x="1551242" y="46421"/>
                  </a:lnTo>
                  <a:lnTo>
                    <a:pt x="1510136" y="45602"/>
                  </a:lnTo>
                  <a:lnTo>
                    <a:pt x="1470101" y="44160"/>
                  </a:lnTo>
                  <a:lnTo>
                    <a:pt x="1429702" y="42300"/>
                  </a:lnTo>
                  <a:lnTo>
                    <a:pt x="1387505" y="40228"/>
                  </a:lnTo>
                  <a:lnTo>
                    <a:pt x="1342074" y="38150"/>
                  </a:lnTo>
                  <a:lnTo>
                    <a:pt x="1291976" y="36272"/>
                  </a:lnTo>
                  <a:lnTo>
                    <a:pt x="1235775" y="34801"/>
                  </a:lnTo>
                  <a:lnTo>
                    <a:pt x="1172037" y="33942"/>
                  </a:lnTo>
                  <a:lnTo>
                    <a:pt x="1133470" y="33797"/>
                  </a:lnTo>
                  <a:lnTo>
                    <a:pt x="1094548" y="33887"/>
                  </a:lnTo>
                  <a:lnTo>
                    <a:pt x="1055162" y="34181"/>
                  </a:lnTo>
                  <a:lnTo>
                    <a:pt x="1015202" y="34646"/>
                  </a:lnTo>
                  <a:lnTo>
                    <a:pt x="974556" y="35252"/>
                  </a:lnTo>
                  <a:lnTo>
                    <a:pt x="933115" y="35966"/>
                  </a:lnTo>
                  <a:lnTo>
                    <a:pt x="890769" y="36757"/>
                  </a:lnTo>
                  <a:lnTo>
                    <a:pt x="847408" y="37593"/>
                  </a:lnTo>
                  <a:lnTo>
                    <a:pt x="802921" y="38442"/>
                  </a:lnTo>
                  <a:lnTo>
                    <a:pt x="757198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3074" y="2651162"/>
            <a:ext cx="4767126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power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our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ability</a:t>
            </a:r>
            <a:r>
              <a:rPr lang="en-CA" sz="2000" spc="-7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to</a:t>
            </a:r>
            <a:r>
              <a:rPr lang="en-CA" sz="2000" spc="-6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explore</a:t>
            </a:r>
            <a:r>
              <a:rPr lang="en-CA" sz="2000" spc="-55" dirty="0">
                <a:latin typeface="Calibri"/>
                <a:cs typeface="Calibri"/>
              </a:rPr>
              <a:t> </a:t>
            </a:r>
            <a:r>
              <a:rPr lang="en-CA" sz="2000" b="1" spc="-10" dirty="0">
                <a:latin typeface="Calibri"/>
                <a:cs typeface="Calibri"/>
              </a:rPr>
              <a:t>aggregate</a:t>
            </a:r>
            <a:r>
              <a:rPr lang="en-CA" sz="2000" b="1" spc="-55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trends</a:t>
            </a:r>
            <a:r>
              <a:rPr lang="en-CA" sz="2000" dirty="0">
                <a:latin typeface="Calibri"/>
                <a:cs typeface="Calibri"/>
              </a:rPr>
              <a:t>,</a:t>
            </a:r>
            <a:r>
              <a:rPr lang="en-CA" sz="2000" spc="-6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as</a:t>
            </a:r>
            <a:r>
              <a:rPr lang="en-CA" sz="2000" spc="-55" dirty="0">
                <a:latin typeface="Calibri"/>
                <a:cs typeface="Calibri"/>
              </a:rPr>
              <a:t> </a:t>
            </a:r>
            <a:r>
              <a:rPr lang="en-CA" sz="2000" spc="-20" dirty="0">
                <a:latin typeface="Calibri"/>
                <a:cs typeface="Calibri"/>
              </a:rPr>
              <a:t>well as </a:t>
            </a:r>
            <a:r>
              <a:rPr lang="en-CA" sz="2000" b="1" spc="-20" dirty="0">
                <a:latin typeface="Calibri"/>
                <a:cs typeface="Calibri"/>
              </a:rPr>
              <a:t>individual patterns</a:t>
            </a:r>
            <a:endParaRPr lang="en-CA" sz="2000" b="1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sz="2000" spc="-2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441" y="3776461"/>
            <a:ext cx="50194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At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aggregate</a:t>
            </a:r>
            <a:r>
              <a:rPr kumimoji="0" lang="en-CA" sz="20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level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,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lang="en-CA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examine </a:t>
            </a:r>
            <a:r>
              <a:rPr sz="2000" dirty="0">
                <a:latin typeface="Calibri"/>
                <a:cs typeface="Calibri"/>
              </a:rPr>
              <a:t>type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(let’s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unpaid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work)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and</a:t>
            </a:r>
            <a:r>
              <a:rPr lang="en-CA" sz="2000" spc="-4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split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our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dataset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using</a:t>
            </a:r>
            <a:r>
              <a:rPr lang="en-CA" sz="2000" spc="-50" dirty="0">
                <a:latin typeface="Calibri"/>
                <a:cs typeface="Calibri"/>
              </a:rPr>
              <a:t> </a:t>
            </a:r>
            <a:r>
              <a:rPr lang="en-CA" sz="2000" spc="-10" dirty="0">
                <a:latin typeface="Calibri"/>
                <a:cs typeface="Calibri"/>
              </a:rPr>
              <a:t>another.</a:t>
            </a:r>
            <a:endParaRPr lang="en-CA"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676" y="4814316"/>
            <a:ext cx="4590414" cy="54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0665" marR="5080" indent="-228600">
              <a:lnSpc>
                <a:spcPct val="71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Bank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importance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6875" y="5321808"/>
            <a:ext cx="4138929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r>
              <a:rPr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https://blogs.worldbank.org/opendata/why-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time-use-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data-</a:t>
            </a:r>
            <a:r>
              <a:rPr lang="en-CA" sz="17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matters-gender-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equality-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and-</a:t>
            </a:r>
            <a:r>
              <a:rPr lang="en-CA" sz="17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why-it-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hard-find</a:t>
            </a:r>
            <a:endParaRPr lang="en-CA" sz="1700" dirty="0">
              <a:latin typeface="Calibri"/>
              <a:cs typeface="Calibri"/>
            </a:endParaRPr>
          </a:p>
          <a:p>
            <a:pPr marL="240665" indent="-227965"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endParaRPr lang="en-CA" sz="17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endParaRPr sz="17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704" y="1271016"/>
            <a:ext cx="6436968" cy="440740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936243"/>
            <a:ext cx="3208655" cy="13487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780"/>
              </a:spcBef>
            </a:pPr>
            <a:r>
              <a:rPr sz="4600" spc="-10" dirty="0"/>
              <a:t>Exploring </a:t>
            </a:r>
            <a:r>
              <a:rPr sz="4600" dirty="0"/>
              <a:t>time</a:t>
            </a:r>
            <a:r>
              <a:rPr sz="4600" spc="-55" dirty="0"/>
              <a:t> </a:t>
            </a:r>
            <a:r>
              <a:rPr sz="4600" dirty="0"/>
              <a:t>use</a:t>
            </a:r>
            <a:r>
              <a:rPr sz="4600" spc="-50" dirty="0"/>
              <a:t> </a:t>
            </a:r>
            <a:r>
              <a:rPr sz="4600" spc="-20" dirty="0"/>
              <a:t>data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624024" y="2539050"/>
            <a:ext cx="3293745" cy="85090"/>
            <a:chOff x="624024" y="2539050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77" y="2562945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66" y="30"/>
                  </a:moveTo>
                  <a:lnTo>
                    <a:pt x="910619" y="0"/>
                  </a:lnTo>
                  <a:lnTo>
                    <a:pt x="870711" y="739"/>
                  </a:lnTo>
                  <a:lnTo>
                    <a:pt x="830062" y="2101"/>
                  </a:lnTo>
                  <a:lnTo>
                    <a:pt x="682876" y="8439"/>
                  </a:lnTo>
                  <a:lnTo>
                    <a:pt x="558241" y="12980"/>
                  </a:lnTo>
                  <a:lnTo>
                    <a:pt x="409533" y="18935"/>
                  </a:lnTo>
                  <a:lnTo>
                    <a:pt x="365934" y="20357"/>
                  </a:lnTo>
                  <a:lnTo>
                    <a:pt x="322978" y="21309"/>
                  </a:lnTo>
                  <a:lnTo>
                    <a:pt x="279258" y="21677"/>
                  </a:lnTo>
                  <a:lnTo>
                    <a:pt x="233369" y="21349"/>
                  </a:lnTo>
                  <a:lnTo>
                    <a:pt x="183904" y="20211"/>
                  </a:lnTo>
                  <a:lnTo>
                    <a:pt x="129459" y="18151"/>
                  </a:lnTo>
                  <a:lnTo>
                    <a:pt x="68626" y="15055"/>
                  </a:lnTo>
                  <a:lnTo>
                    <a:pt x="0" y="10809"/>
                  </a:lnTo>
                  <a:lnTo>
                    <a:pt x="370" y="17710"/>
                  </a:lnTo>
                  <a:lnTo>
                    <a:pt x="843" y="20386"/>
                  </a:lnTo>
                  <a:lnTo>
                    <a:pt x="0" y="29097"/>
                  </a:lnTo>
                  <a:lnTo>
                    <a:pt x="45460" y="28822"/>
                  </a:lnTo>
                  <a:lnTo>
                    <a:pt x="90443" y="28915"/>
                  </a:lnTo>
                  <a:lnTo>
                    <a:pt x="135402" y="29289"/>
                  </a:lnTo>
                  <a:lnTo>
                    <a:pt x="375730" y="32288"/>
                  </a:lnTo>
                  <a:lnTo>
                    <a:pt x="430081" y="32497"/>
                  </a:lnTo>
                  <a:lnTo>
                    <a:pt x="487586" y="32371"/>
                  </a:lnTo>
                  <a:lnTo>
                    <a:pt x="548700" y="31821"/>
                  </a:lnTo>
                  <a:lnTo>
                    <a:pt x="613876" y="30759"/>
                  </a:lnTo>
                  <a:lnTo>
                    <a:pt x="752459" y="27588"/>
                  </a:lnTo>
                  <a:lnTo>
                    <a:pt x="815429" y="26933"/>
                  </a:lnTo>
                  <a:lnTo>
                    <a:pt x="873238" y="26967"/>
                  </a:lnTo>
                  <a:lnTo>
                    <a:pt x="926647" y="27526"/>
                  </a:lnTo>
                  <a:lnTo>
                    <a:pt x="976415" y="28447"/>
                  </a:lnTo>
                  <a:lnTo>
                    <a:pt x="1111462" y="31731"/>
                  </a:lnTo>
                  <a:lnTo>
                    <a:pt x="1154258" y="32453"/>
                  </a:lnTo>
                  <a:lnTo>
                    <a:pt x="1197209" y="32715"/>
                  </a:lnTo>
                  <a:lnTo>
                    <a:pt x="1241075" y="32352"/>
                  </a:lnTo>
                  <a:lnTo>
                    <a:pt x="1286615" y="31201"/>
                  </a:lnTo>
                  <a:lnTo>
                    <a:pt x="1389089" y="26494"/>
                  </a:lnTo>
                  <a:lnTo>
                    <a:pt x="1437000" y="24822"/>
                  </a:lnTo>
                  <a:lnTo>
                    <a:pt x="1480239" y="23944"/>
                  </a:lnTo>
                  <a:lnTo>
                    <a:pt x="1520723" y="23723"/>
                  </a:lnTo>
                  <a:lnTo>
                    <a:pt x="1560368" y="24022"/>
                  </a:lnTo>
                  <a:lnTo>
                    <a:pt x="1748892" y="27692"/>
                  </a:lnTo>
                  <a:lnTo>
                    <a:pt x="1813093" y="28545"/>
                  </a:lnTo>
                  <a:lnTo>
                    <a:pt x="1887955" y="29097"/>
                  </a:lnTo>
                  <a:lnTo>
                    <a:pt x="1950944" y="28996"/>
                  </a:lnTo>
                  <a:lnTo>
                    <a:pt x="2012781" y="28242"/>
                  </a:lnTo>
                  <a:lnTo>
                    <a:pt x="2073299" y="27002"/>
                  </a:lnTo>
                  <a:lnTo>
                    <a:pt x="2132329" y="25442"/>
                  </a:lnTo>
                  <a:lnTo>
                    <a:pt x="2298826" y="20524"/>
                  </a:lnTo>
                  <a:lnTo>
                    <a:pt x="2350237" y="19362"/>
                  </a:lnTo>
                  <a:lnTo>
                    <a:pt x="2399325" y="18717"/>
                  </a:lnTo>
                  <a:lnTo>
                    <a:pt x="2445924" y="18755"/>
                  </a:lnTo>
                  <a:lnTo>
                    <a:pt x="2489865" y="19646"/>
                  </a:lnTo>
                  <a:lnTo>
                    <a:pt x="2530982" y="21555"/>
                  </a:lnTo>
                  <a:lnTo>
                    <a:pt x="2569108" y="24650"/>
                  </a:lnTo>
                  <a:lnTo>
                    <a:pt x="2604076" y="29097"/>
                  </a:lnTo>
                  <a:lnTo>
                    <a:pt x="2643425" y="33825"/>
                  </a:lnTo>
                  <a:lnTo>
                    <a:pt x="2688891" y="36990"/>
                  </a:lnTo>
                  <a:lnTo>
                    <a:pt x="2739294" y="38804"/>
                  </a:lnTo>
                  <a:lnTo>
                    <a:pt x="2793453" y="39478"/>
                  </a:lnTo>
                  <a:lnTo>
                    <a:pt x="2850187" y="39224"/>
                  </a:lnTo>
                  <a:lnTo>
                    <a:pt x="2908316" y="38253"/>
                  </a:lnTo>
                  <a:lnTo>
                    <a:pt x="2966659" y="36774"/>
                  </a:lnTo>
                  <a:lnTo>
                    <a:pt x="3178559" y="30022"/>
                  </a:lnTo>
                  <a:lnTo>
                    <a:pt x="3220262" y="29179"/>
                  </a:lnTo>
                  <a:lnTo>
                    <a:pt x="3255094" y="29097"/>
                  </a:lnTo>
                  <a:lnTo>
                    <a:pt x="3255478" y="20282"/>
                  </a:lnTo>
                  <a:lnTo>
                    <a:pt x="3254830" y="15303"/>
                  </a:lnTo>
                  <a:lnTo>
                    <a:pt x="3255094" y="10809"/>
                  </a:lnTo>
                  <a:lnTo>
                    <a:pt x="3201407" y="15844"/>
                  </a:lnTo>
                  <a:lnTo>
                    <a:pt x="3146543" y="18966"/>
                  </a:lnTo>
                  <a:lnTo>
                    <a:pt x="3090899" y="20450"/>
                  </a:lnTo>
                  <a:lnTo>
                    <a:pt x="3034871" y="20572"/>
                  </a:lnTo>
                  <a:lnTo>
                    <a:pt x="2978854" y="19607"/>
                  </a:lnTo>
                  <a:lnTo>
                    <a:pt x="2923245" y="17832"/>
                  </a:lnTo>
                  <a:lnTo>
                    <a:pt x="2868439" y="15521"/>
                  </a:lnTo>
                  <a:lnTo>
                    <a:pt x="2712801" y="8128"/>
                  </a:lnTo>
                  <a:lnTo>
                    <a:pt x="2665167" y="6430"/>
                  </a:lnTo>
                  <a:lnTo>
                    <a:pt x="2620317" y="5573"/>
                  </a:lnTo>
                  <a:lnTo>
                    <a:pt x="2578645" y="5834"/>
                  </a:lnTo>
                  <a:lnTo>
                    <a:pt x="2540548" y="7487"/>
                  </a:lnTo>
                  <a:lnTo>
                    <a:pt x="2463375" y="15084"/>
                  </a:lnTo>
                  <a:lnTo>
                    <a:pt x="2415010" y="17505"/>
                  </a:lnTo>
                  <a:lnTo>
                    <a:pt x="2362460" y="18394"/>
                  </a:lnTo>
                  <a:lnTo>
                    <a:pt x="2306856" y="18074"/>
                  </a:lnTo>
                  <a:lnTo>
                    <a:pt x="2249331" y="16870"/>
                  </a:lnTo>
                  <a:lnTo>
                    <a:pt x="2191017" y="15104"/>
                  </a:lnTo>
                  <a:lnTo>
                    <a:pt x="2076549" y="11179"/>
                  </a:lnTo>
                  <a:lnTo>
                    <a:pt x="2022659" y="9666"/>
                  </a:lnTo>
                  <a:lnTo>
                    <a:pt x="1972509" y="8885"/>
                  </a:lnTo>
                  <a:lnTo>
                    <a:pt x="1927230" y="9159"/>
                  </a:lnTo>
                  <a:lnTo>
                    <a:pt x="1887955" y="10809"/>
                  </a:lnTo>
                  <a:lnTo>
                    <a:pt x="1854786" y="12895"/>
                  </a:lnTo>
                  <a:lnTo>
                    <a:pt x="1817107" y="14916"/>
                  </a:lnTo>
                  <a:lnTo>
                    <a:pt x="1775353" y="16806"/>
                  </a:lnTo>
                  <a:lnTo>
                    <a:pt x="1729961" y="18503"/>
                  </a:lnTo>
                  <a:lnTo>
                    <a:pt x="1681367" y="19943"/>
                  </a:lnTo>
                  <a:lnTo>
                    <a:pt x="1630006" y="21061"/>
                  </a:lnTo>
                  <a:lnTo>
                    <a:pt x="1576315" y="21795"/>
                  </a:lnTo>
                  <a:lnTo>
                    <a:pt x="1520728" y="22081"/>
                  </a:lnTo>
                  <a:lnTo>
                    <a:pt x="1463683" y="21855"/>
                  </a:lnTo>
                  <a:lnTo>
                    <a:pt x="1405615" y="21052"/>
                  </a:lnTo>
                  <a:lnTo>
                    <a:pt x="1346961" y="19610"/>
                  </a:lnTo>
                  <a:lnTo>
                    <a:pt x="1288155" y="17465"/>
                  </a:lnTo>
                  <a:lnTo>
                    <a:pt x="1229634" y="14553"/>
                  </a:lnTo>
                  <a:lnTo>
                    <a:pt x="1104435" y="6220"/>
                  </a:lnTo>
                  <a:lnTo>
                    <a:pt x="1046694" y="2992"/>
                  </a:lnTo>
                  <a:lnTo>
                    <a:pt x="996531" y="978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4" y="2558100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4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6" y="24232"/>
                  </a:lnTo>
                  <a:lnTo>
                    <a:pt x="917168" y="23224"/>
                  </a:lnTo>
                  <a:lnTo>
                    <a:pt x="968787" y="21902"/>
                  </a:lnTo>
                  <a:lnTo>
                    <a:pt x="1023071" y="20413"/>
                  </a:lnTo>
                  <a:lnTo>
                    <a:pt x="1080163" y="18899"/>
                  </a:lnTo>
                  <a:lnTo>
                    <a:pt x="1140203" y="17506"/>
                  </a:lnTo>
                  <a:lnTo>
                    <a:pt x="1203331" y="16376"/>
                  </a:lnTo>
                  <a:lnTo>
                    <a:pt x="1269690" y="15654"/>
                  </a:lnTo>
                  <a:lnTo>
                    <a:pt x="1335563" y="15428"/>
                  </a:lnTo>
                  <a:lnTo>
                    <a:pt x="1397463" y="15621"/>
                  </a:lnTo>
                  <a:lnTo>
                    <a:pt x="1455870" y="16128"/>
                  </a:lnTo>
                  <a:lnTo>
                    <a:pt x="1511263" y="16846"/>
                  </a:lnTo>
                  <a:lnTo>
                    <a:pt x="1564120" y="17671"/>
                  </a:lnTo>
                  <a:lnTo>
                    <a:pt x="1614922" y="18498"/>
                  </a:lnTo>
                  <a:lnTo>
                    <a:pt x="1664149" y="19225"/>
                  </a:lnTo>
                  <a:lnTo>
                    <a:pt x="1712278" y="19747"/>
                  </a:lnTo>
                  <a:lnTo>
                    <a:pt x="1759791" y="19961"/>
                  </a:lnTo>
                  <a:lnTo>
                    <a:pt x="1807166" y="19762"/>
                  </a:lnTo>
                  <a:lnTo>
                    <a:pt x="1854883" y="19048"/>
                  </a:lnTo>
                  <a:lnTo>
                    <a:pt x="1903421" y="17713"/>
                  </a:lnTo>
                  <a:lnTo>
                    <a:pt x="1953260" y="15654"/>
                  </a:lnTo>
                  <a:lnTo>
                    <a:pt x="2004935" y="13792"/>
                  </a:lnTo>
                  <a:lnTo>
                    <a:pt x="2058371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2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6" y="20089"/>
                  </a:lnTo>
                  <a:lnTo>
                    <a:pt x="2546095" y="19647"/>
                  </a:lnTo>
                  <a:lnTo>
                    <a:pt x="2592996" y="18236"/>
                  </a:lnTo>
                  <a:lnTo>
                    <a:pt x="2636830" y="15654"/>
                  </a:lnTo>
                  <a:lnTo>
                    <a:pt x="2684817" y="12813"/>
                  </a:lnTo>
                  <a:lnTo>
                    <a:pt x="2736781" y="11162"/>
                  </a:lnTo>
                  <a:lnTo>
                    <a:pt x="2791723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8" y="12422"/>
                  </a:lnTo>
                  <a:lnTo>
                    <a:pt x="3021276" y="13692"/>
                  </a:lnTo>
                  <a:lnTo>
                    <a:pt x="3076115" y="14939"/>
                  </a:lnTo>
                  <a:lnTo>
                    <a:pt x="3127936" y="15961"/>
                  </a:lnTo>
                  <a:lnTo>
                    <a:pt x="3175740" y="16555"/>
                  </a:lnTo>
                  <a:lnTo>
                    <a:pt x="3218527" y="16521"/>
                  </a:lnTo>
                  <a:lnTo>
                    <a:pt x="3255298" y="15654"/>
                  </a:lnTo>
                  <a:lnTo>
                    <a:pt x="3254589" y="23811"/>
                  </a:lnTo>
                  <a:lnTo>
                    <a:pt x="3254885" y="27779"/>
                  </a:lnTo>
                  <a:lnTo>
                    <a:pt x="3255298" y="33942"/>
                  </a:lnTo>
                  <a:lnTo>
                    <a:pt x="3216196" y="34696"/>
                  </a:lnTo>
                  <a:lnTo>
                    <a:pt x="3170981" y="34919"/>
                  </a:lnTo>
                  <a:lnTo>
                    <a:pt x="3120716" y="34716"/>
                  </a:lnTo>
                  <a:lnTo>
                    <a:pt x="3066468" y="34190"/>
                  </a:lnTo>
                  <a:lnTo>
                    <a:pt x="3009300" y="33445"/>
                  </a:lnTo>
                  <a:lnTo>
                    <a:pt x="2950279" y="32583"/>
                  </a:lnTo>
                  <a:lnTo>
                    <a:pt x="2890469" y="31710"/>
                  </a:lnTo>
                  <a:lnTo>
                    <a:pt x="2830935" y="30927"/>
                  </a:lnTo>
                  <a:lnTo>
                    <a:pt x="2772742" y="30339"/>
                  </a:lnTo>
                  <a:lnTo>
                    <a:pt x="2716956" y="30049"/>
                  </a:lnTo>
                  <a:lnTo>
                    <a:pt x="2664641" y="30161"/>
                  </a:lnTo>
                  <a:lnTo>
                    <a:pt x="2616863" y="30778"/>
                  </a:lnTo>
                  <a:lnTo>
                    <a:pt x="2574687" y="32004"/>
                  </a:lnTo>
                  <a:lnTo>
                    <a:pt x="2539177" y="33942"/>
                  </a:lnTo>
                  <a:lnTo>
                    <a:pt x="2505770" y="35563"/>
                  </a:lnTo>
                  <a:lnTo>
                    <a:pt x="2429728" y="35307"/>
                  </a:lnTo>
                  <a:lnTo>
                    <a:pt x="2387282" y="33929"/>
                  </a:lnTo>
                  <a:lnTo>
                    <a:pt x="2342012" y="32052"/>
                  </a:lnTo>
                  <a:lnTo>
                    <a:pt x="2294012" y="29926"/>
                  </a:lnTo>
                  <a:lnTo>
                    <a:pt x="2243376" y="27801"/>
                  </a:lnTo>
                  <a:lnTo>
                    <a:pt x="2190199" y="25926"/>
                  </a:lnTo>
                  <a:lnTo>
                    <a:pt x="2134575" y="24551"/>
                  </a:lnTo>
                  <a:lnTo>
                    <a:pt x="2076599" y="23928"/>
                  </a:lnTo>
                  <a:lnTo>
                    <a:pt x="2016364" y="24305"/>
                  </a:lnTo>
                  <a:lnTo>
                    <a:pt x="1953966" y="25933"/>
                  </a:lnTo>
                  <a:lnTo>
                    <a:pt x="1889498" y="29062"/>
                  </a:lnTo>
                  <a:lnTo>
                    <a:pt x="1823056" y="33942"/>
                  </a:lnTo>
                  <a:lnTo>
                    <a:pt x="1755073" y="39334"/>
                  </a:lnTo>
                  <a:lnTo>
                    <a:pt x="1695335" y="43072"/>
                  </a:lnTo>
                  <a:lnTo>
                    <a:pt x="1642407" y="45362"/>
                  </a:lnTo>
                  <a:lnTo>
                    <a:pt x="1594854" y="46409"/>
                  </a:lnTo>
                  <a:lnTo>
                    <a:pt x="1551242" y="46421"/>
                  </a:lnTo>
                  <a:lnTo>
                    <a:pt x="1510136" y="45602"/>
                  </a:lnTo>
                  <a:lnTo>
                    <a:pt x="1470101" y="44160"/>
                  </a:lnTo>
                  <a:lnTo>
                    <a:pt x="1429702" y="42300"/>
                  </a:lnTo>
                  <a:lnTo>
                    <a:pt x="1387505" y="40228"/>
                  </a:lnTo>
                  <a:lnTo>
                    <a:pt x="1342074" y="38150"/>
                  </a:lnTo>
                  <a:lnTo>
                    <a:pt x="1291976" y="36272"/>
                  </a:lnTo>
                  <a:lnTo>
                    <a:pt x="1235775" y="34801"/>
                  </a:lnTo>
                  <a:lnTo>
                    <a:pt x="1172037" y="33942"/>
                  </a:lnTo>
                  <a:lnTo>
                    <a:pt x="1133470" y="33797"/>
                  </a:lnTo>
                  <a:lnTo>
                    <a:pt x="1094548" y="33887"/>
                  </a:lnTo>
                  <a:lnTo>
                    <a:pt x="1055162" y="34181"/>
                  </a:lnTo>
                  <a:lnTo>
                    <a:pt x="1015202" y="34646"/>
                  </a:lnTo>
                  <a:lnTo>
                    <a:pt x="974556" y="35252"/>
                  </a:lnTo>
                  <a:lnTo>
                    <a:pt x="933115" y="35966"/>
                  </a:lnTo>
                  <a:lnTo>
                    <a:pt x="890769" y="36757"/>
                  </a:lnTo>
                  <a:lnTo>
                    <a:pt x="847408" y="37593"/>
                  </a:lnTo>
                  <a:lnTo>
                    <a:pt x="802921" y="38442"/>
                  </a:lnTo>
                  <a:lnTo>
                    <a:pt x="757198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6" y="2790444"/>
            <a:ext cx="3695600" cy="260135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665" marR="80645" indent="-228600">
              <a:lnSpc>
                <a:spcPct val="905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At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individual</a:t>
            </a:r>
            <a:r>
              <a:rPr lang="en-CA" sz="2000" b="1" spc="-60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level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we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explore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activities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why </a:t>
            </a:r>
            <a:r>
              <a:rPr sz="2000" dirty="0">
                <a:latin typeface="Calibri"/>
                <a:cs typeface="Calibri"/>
              </a:rPr>
              <a:t>certain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happen </a:t>
            </a:r>
            <a:r>
              <a:rPr sz="2000" spc="-20" dirty="0">
                <a:latin typeface="Calibri"/>
                <a:cs typeface="Calibri"/>
              </a:rPr>
              <a:t>before/after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others</a:t>
            </a:r>
            <a:endParaRPr sz="2000" dirty="0">
              <a:latin typeface="Calibri"/>
              <a:cs typeface="Calibri"/>
            </a:endParaRPr>
          </a:p>
          <a:p>
            <a:pPr marL="697865" marR="5080" lvl="1" indent="-228600">
              <a:lnSpc>
                <a:spcPct val="90300"/>
              </a:lnSpc>
              <a:spcBef>
                <a:spcPts val="42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how </a:t>
            </a:r>
            <a:r>
              <a:rPr sz="2000" dirty="0">
                <a:latin typeface="Calibri"/>
                <a:cs typeface="Calibri"/>
              </a:rPr>
              <a:t>connected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individuals coordinate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activities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50" dirty="0">
                <a:latin typeface="Calibri"/>
                <a:cs typeface="Calibri"/>
              </a:rPr>
              <a:t> a </a:t>
            </a:r>
            <a:r>
              <a:rPr sz="2000" dirty="0">
                <a:latin typeface="Calibri"/>
                <a:cs typeface="Calibri"/>
              </a:rPr>
              <a:t>household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level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3799" y="3413399"/>
            <a:ext cx="6778413" cy="5199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90739" y="4461468"/>
            <a:ext cx="55372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20" dirty="0">
                <a:solidFill>
                  <a:srgbClr val="001937"/>
                </a:solidFill>
                <a:latin typeface="Arial MT"/>
                <a:cs typeface="Arial MT"/>
              </a:rPr>
              <a:t>work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1633" y="2495927"/>
            <a:ext cx="1012825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transport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9540" y="2527126"/>
            <a:ext cx="159766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001937"/>
                </a:solidFill>
                <a:latin typeface="Arial MT"/>
                <a:cs typeface="Arial MT"/>
              </a:rPr>
              <a:t>food </a:t>
            </a: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shopping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969" y="2495927"/>
            <a:ext cx="1847214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chores/childcare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63502" y="2336634"/>
            <a:ext cx="5681980" cy="2118360"/>
          </a:xfrm>
          <a:custGeom>
            <a:avLst/>
            <a:gdLst/>
            <a:ahLst/>
            <a:cxnLst/>
            <a:rect l="l" t="t" r="r" b="b"/>
            <a:pathLst>
              <a:path w="5681980" h="2118360">
                <a:moveTo>
                  <a:pt x="347535" y="552742"/>
                </a:moveTo>
                <a:lnTo>
                  <a:pt x="327863" y="540029"/>
                </a:lnTo>
                <a:lnTo>
                  <a:pt x="28359" y="1002118"/>
                </a:lnTo>
                <a:lnTo>
                  <a:pt x="8699" y="989393"/>
                </a:lnTo>
                <a:lnTo>
                  <a:pt x="0" y="1067396"/>
                </a:lnTo>
                <a:lnTo>
                  <a:pt x="67678" y="1027544"/>
                </a:lnTo>
                <a:lnTo>
                  <a:pt x="63207" y="1024648"/>
                </a:lnTo>
                <a:lnTo>
                  <a:pt x="48018" y="1014831"/>
                </a:lnTo>
                <a:lnTo>
                  <a:pt x="347535" y="552742"/>
                </a:lnTo>
                <a:close/>
              </a:path>
              <a:path w="5681980" h="2118360">
                <a:moveTo>
                  <a:pt x="1584794" y="1009853"/>
                </a:moveTo>
                <a:lnTo>
                  <a:pt x="1561515" y="1012469"/>
                </a:lnTo>
                <a:lnTo>
                  <a:pt x="1448346" y="4305"/>
                </a:lnTo>
                <a:lnTo>
                  <a:pt x="1432013" y="6134"/>
                </a:lnTo>
                <a:lnTo>
                  <a:pt x="1420774" y="0"/>
                </a:lnTo>
                <a:lnTo>
                  <a:pt x="835444" y="1071168"/>
                </a:lnTo>
                <a:lnTo>
                  <a:pt x="814882" y="1059954"/>
                </a:lnTo>
                <a:lnTo>
                  <a:pt x="812050" y="1138389"/>
                </a:lnTo>
                <a:lnTo>
                  <a:pt x="876554" y="1093584"/>
                </a:lnTo>
                <a:lnTo>
                  <a:pt x="874839" y="1092644"/>
                </a:lnTo>
                <a:lnTo>
                  <a:pt x="855992" y="1082382"/>
                </a:lnTo>
                <a:lnTo>
                  <a:pt x="1428229" y="35179"/>
                </a:lnTo>
                <a:lnTo>
                  <a:pt x="1538236" y="1015072"/>
                </a:lnTo>
                <a:lnTo>
                  <a:pt x="1514957" y="1017676"/>
                </a:lnTo>
                <a:lnTo>
                  <a:pt x="1557705" y="1083525"/>
                </a:lnTo>
                <a:lnTo>
                  <a:pt x="1578597" y="1026693"/>
                </a:lnTo>
                <a:lnTo>
                  <a:pt x="1584794" y="1009853"/>
                </a:lnTo>
                <a:close/>
              </a:path>
              <a:path w="5681980" h="2118360">
                <a:moveTo>
                  <a:pt x="2221865" y="2111019"/>
                </a:moveTo>
                <a:lnTo>
                  <a:pt x="2063191" y="1628597"/>
                </a:lnTo>
                <a:lnTo>
                  <a:pt x="2085441" y="1621294"/>
                </a:lnTo>
                <a:lnTo>
                  <a:pt x="2081657" y="1617484"/>
                </a:lnTo>
                <a:lnTo>
                  <a:pt x="2030133" y="1565554"/>
                </a:lnTo>
                <a:lnTo>
                  <a:pt x="2018677" y="1643202"/>
                </a:lnTo>
                <a:lnTo>
                  <a:pt x="2040940" y="1635899"/>
                </a:lnTo>
                <a:lnTo>
                  <a:pt x="2199602" y="2118322"/>
                </a:lnTo>
                <a:lnTo>
                  <a:pt x="2221865" y="2111019"/>
                </a:lnTo>
                <a:close/>
              </a:path>
              <a:path w="5681980" h="2118360">
                <a:moveTo>
                  <a:pt x="2709926" y="533247"/>
                </a:moveTo>
                <a:lnTo>
                  <a:pt x="2692209" y="517931"/>
                </a:lnTo>
                <a:lnTo>
                  <a:pt x="2202611" y="1082890"/>
                </a:lnTo>
                <a:lnTo>
                  <a:pt x="2184895" y="1067574"/>
                </a:lnTo>
                <a:lnTo>
                  <a:pt x="2165477" y="1143622"/>
                </a:lnTo>
                <a:lnTo>
                  <a:pt x="2238032" y="1113510"/>
                </a:lnTo>
                <a:lnTo>
                  <a:pt x="2230551" y="1107046"/>
                </a:lnTo>
                <a:lnTo>
                  <a:pt x="2220315" y="1098207"/>
                </a:lnTo>
                <a:lnTo>
                  <a:pt x="2709926" y="533247"/>
                </a:lnTo>
                <a:close/>
              </a:path>
              <a:path w="5681980" h="2118360">
                <a:moveTo>
                  <a:pt x="5681878" y="1075436"/>
                </a:moveTo>
                <a:lnTo>
                  <a:pt x="5672061" y="1039723"/>
                </a:lnTo>
                <a:lnTo>
                  <a:pt x="5661088" y="999756"/>
                </a:lnTo>
                <a:lnTo>
                  <a:pt x="5643651" y="1015390"/>
                </a:lnTo>
                <a:lnTo>
                  <a:pt x="5224589" y="548970"/>
                </a:lnTo>
                <a:lnTo>
                  <a:pt x="5214861" y="557707"/>
                </a:lnTo>
                <a:lnTo>
                  <a:pt x="5202352" y="551776"/>
                </a:lnTo>
                <a:lnTo>
                  <a:pt x="4850181" y="1294345"/>
                </a:lnTo>
                <a:lnTo>
                  <a:pt x="4829010" y="1284325"/>
                </a:lnTo>
                <a:lnTo>
                  <a:pt x="4830673" y="1362786"/>
                </a:lnTo>
                <a:lnTo>
                  <a:pt x="4891798" y="1314932"/>
                </a:lnTo>
                <a:lnTo>
                  <a:pt x="4892510" y="1314373"/>
                </a:lnTo>
                <a:lnTo>
                  <a:pt x="4871339" y="1304366"/>
                </a:lnTo>
                <a:lnTo>
                  <a:pt x="5216995" y="575551"/>
                </a:lnTo>
                <a:lnTo>
                  <a:pt x="5626227" y="1031011"/>
                </a:lnTo>
                <a:lnTo>
                  <a:pt x="5608790" y="1046645"/>
                </a:lnTo>
                <a:lnTo>
                  <a:pt x="5681878" y="10754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25204" y="1986342"/>
            <a:ext cx="133223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001937"/>
                </a:solidFill>
                <a:latin typeface="Arial MT"/>
                <a:cs typeface="Arial MT"/>
              </a:rPr>
              <a:t>food </a:t>
            </a: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chores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350DD-1D27-FFFA-DA32-731F8AE8F83E}"/>
              </a:ext>
            </a:extLst>
          </p:cNvPr>
          <p:cNvSpPr txBox="1"/>
          <p:nvPr/>
        </p:nvSpPr>
        <p:spPr>
          <a:xfrm>
            <a:off x="11242675" y="30752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7708C-633C-5DCC-1CD8-5CDC2E0691C2}"/>
              </a:ext>
            </a:extLst>
          </p:cNvPr>
          <p:cNvSpPr txBox="1"/>
          <p:nvPr/>
        </p:nvSpPr>
        <p:spPr>
          <a:xfrm>
            <a:off x="11268322" y="40043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7E68F-B99F-9984-E51D-6811D514F57F}"/>
              </a:ext>
            </a:extLst>
          </p:cNvPr>
          <p:cNvSpPr txBox="1"/>
          <p:nvPr/>
        </p:nvSpPr>
        <p:spPr>
          <a:xfrm>
            <a:off x="5780747" y="502740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 time-use sequences in a household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15188"/>
            <a:ext cx="3651885" cy="15862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>
              <a:lnSpc>
                <a:spcPts val="5810"/>
              </a:lnSpc>
              <a:spcBef>
                <a:spcPts val="850"/>
              </a:spcBef>
            </a:pPr>
            <a:r>
              <a:rPr sz="5400" dirty="0"/>
              <a:t>Questions</a:t>
            </a:r>
            <a:r>
              <a:rPr sz="5400" spc="-114" dirty="0"/>
              <a:t> </a:t>
            </a:r>
            <a:r>
              <a:rPr sz="5400" spc="-25" dirty="0"/>
              <a:t>to </a:t>
            </a:r>
            <a:r>
              <a:rPr sz="5400" dirty="0"/>
              <a:t>think</a:t>
            </a:r>
            <a:r>
              <a:rPr sz="5400" spc="-25" dirty="0"/>
              <a:t> </a:t>
            </a:r>
            <a:r>
              <a:rPr sz="5400" spc="-10" dirty="0"/>
              <a:t>about…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617855" y="2552941"/>
            <a:ext cx="3519170" cy="90805"/>
            <a:chOff x="617855" y="2552941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39376" y="2577163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8" y="0"/>
                  </a:moveTo>
                  <a:lnTo>
                    <a:pt x="233093" y="77"/>
                  </a:lnTo>
                  <a:lnTo>
                    <a:pt x="187729" y="734"/>
                  </a:lnTo>
                  <a:lnTo>
                    <a:pt x="142621" y="2005"/>
                  </a:lnTo>
                  <a:lnTo>
                    <a:pt x="96957" y="3922"/>
                  </a:lnTo>
                  <a:lnTo>
                    <a:pt x="49922" y="6519"/>
                  </a:lnTo>
                  <a:lnTo>
                    <a:pt x="703" y="9830"/>
                  </a:lnTo>
                  <a:lnTo>
                    <a:pt x="0" y="13578"/>
                  </a:lnTo>
                  <a:lnTo>
                    <a:pt x="892" y="24119"/>
                  </a:lnTo>
                  <a:lnTo>
                    <a:pt x="703" y="28118"/>
                  </a:lnTo>
                  <a:lnTo>
                    <a:pt x="112779" y="30208"/>
                  </a:lnTo>
                  <a:lnTo>
                    <a:pt x="222566" y="31369"/>
                  </a:lnTo>
                  <a:lnTo>
                    <a:pt x="329871" y="31742"/>
                  </a:lnTo>
                  <a:lnTo>
                    <a:pt x="434500" y="31464"/>
                  </a:lnTo>
                  <a:lnTo>
                    <a:pt x="586002" y="30132"/>
                  </a:lnTo>
                  <a:lnTo>
                    <a:pt x="774184" y="27328"/>
                  </a:lnTo>
                  <a:lnTo>
                    <a:pt x="1000030" y="22143"/>
                  </a:lnTo>
                  <a:lnTo>
                    <a:pt x="1097103" y="20708"/>
                  </a:lnTo>
                  <a:lnTo>
                    <a:pt x="1147835" y="20387"/>
                  </a:lnTo>
                  <a:lnTo>
                    <a:pt x="1200282" y="20418"/>
                  </a:lnTo>
                  <a:lnTo>
                    <a:pt x="1254632" y="20865"/>
                  </a:lnTo>
                  <a:lnTo>
                    <a:pt x="1311074" y="21793"/>
                  </a:lnTo>
                  <a:lnTo>
                    <a:pt x="1369796" y="23268"/>
                  </a:lnTo>
                  <a:lnTo>
                    <a:pt x="1430986" y="25355"/>
                  </a:lnTo>
                  <a:lnTo>
                    <a:pt x="1494832" y="28118"/>
                  </a:lnTo>
                  <a:lnTo>
                    <a:pt x="1567794" y="30716"/>
                  </a:lnTo>
                  <a:lnTo>
                    <a:pt x="1636275" y="31546"/>
                  </a:lnTo>
                  <a:lnTo>
                    <a:pt x="1700488" y="30972"/>
                  </a:lnTo>
                  <a:lnTo>
                    <a:pt x="1760648" y="29359"/>
                  </a:lnTo>
                  <a:lnTo>
                    <a:pt x="1816970" y="27069"/>
                  </a:lnTo>
                  <a:lnTo>
                    <a:pt x="1918952" y="21920"/>
                  </a:lnTo>
                  <a:lnTo>
                    <a:pt x="1965041" y="19788"/>
                  </a:lnTo>
                  <a:lnTo>
                    <a:pt x="2008147" y="18436"/>
                  </a:lnTo>
                  <a:lnTo>
                    <a:pt x="2048485" y="18230"/>
                  </a:lnTo>
                  <a:lnTo>
                    <a:pt x="2086269" y="19531"/>
                  </a:lnTo>
                  <a:lnTo>
                    <a:pt x="2121712" y="22706"/>
                  </a:lnTo>
                  <a:lnTo>
                    <a:pt x="2155029" y="28118"/>
                  </a:lnTo>
                  <a:lnTo>
                    <a:pt x="2188410" y="33879"/>
                  </a:lnTo>
                  <a:lnTo>
                    <a:pt x="2224026" y="37985"/>
                  </a:lnTo>
                  <a:lnTo>
                    <a:pt x="2262057" y="40626"/>
                  </a:lnTo>
                  <a:lnTo>
                    <a:pt x="2302685" y="41991"/>
                  </a:lnTo>
                  <a:lnTo>
                    <a:pt x="2346092" y="42269"/>
                  </a:lnTo>
                  <a:lnTo>
                    <a:pt x="2392461" y="41651"/>
                  </a:lnTo>
                  <a:lnTo>
                    <a:pt x="2441973" y="40325"/>
                  </a:lnTo>
                  <a:lnTo>
                    <a:pt x="2675085" y="31733"/>
                  </a:lnTo>
                  <a:lnTo>
                    <a:pt x="2743038" y="29711"/>
                  </a:lnTo>
                  <a:lnTo>
                    <a:pt x="2815226" y="28118"/>
                  </a:lnTo>
                  <a:lnTo>
                    <a:pt x="2887253" y="27056"/>
                  </a:lnTo>
                  <a:lnTo>
                    <a:pt x="2954779" y="26449"/>
                  </a:lnTo>
                  <a:lnTo>
                    <a:pt x="3018067" y="26223"/>
                  </a:lnTo>
                  <a:lnTo>
                    <a:pt x="3132973" y="26606"/>
                  </a:lnTo>
                  <a:lnTo>
                    <a:pt x="3323443" y="28584"/>
                  </a:lnTo>
                  <a:lnTo>
                    <a:pt x="3403197" y="28961"/>
                  </a:lnTo>
                  <a:lnTo>
                    <a:pt x="3440120" y="28730"/>
                  </a:lnTo>
                  <a:lnTo>
                    <a:pt x="3475423" y="28118"/>
                  </a:lnTo>
                  <a:lnTo>
                    <a:pt x="3475423" y="9830"/>
                  </a:lnTo>
                  <a:lnTo>
                    <a:pt x="3404512" y="8103"/>
                  </a:lnTo>
                  <a:lnTo>
                    <a:pt x="3336138" y="6897"/>
                  </a:lnTo>
                  <a:lnTo>
                    <a:pt x="3270283" y="6151"/>
                  </a:lnTo>
                  <a:lnTo>
                    <a:pt x="3206927" y="5806"/>
                  </a:lnTo>
                  <a:lnTo>
                    <a:pt x="3146052" y="5802"/>
                  </a:lnTo>
                  <a:lnTo>
                    <a:pt x="3087639" y="6081"/>
                  </a:lnTo>
                  <a:lnTo>
                    <a:pt x="2978127" y="7248"/>
                  </a:lnTo>
                  <a:lnTo>
                    <a:pt x="2746139" y="10949"/>
                  </a:lnTo>
                  <a:lnTo>
                    <a:pt x="2669670" y="11495"/>
                  </a:lnTo>
                  <a:lnTo>
                    <a:pt x="2634860" y="11331"/>
                  </a:lnTo>
                  <a:lnTo>
                    <a:pt x="2602308" y="10795"/>
                  </a:lnTo>
                  <a:lnTo>
                    <a:pt x="2526331" y="8585"/>
                  </a:lnTo>
                  <a:lnTo>
                    <a:pt x="2477451" y="8304"/>
                  </a:lnTo>
                  <a:lnTo>
                    <a:pt x="2426124" y="8766"/>
                  </a:lnTo>
                  <a:lnTo>
                    <a:pt x="2373122" y="9748"/>
                  </a:lnTo>
                  <a:lnTo>
                    <a:pt x="2211772" y="13613"/>
                  </a:lnTo>
                  <a:lnTo>
                    <a:pt x="2159777" y="14469"/>
                  </a:lnTo>
                  <a:lnTo>
                    <a:pt x="2109960" y="14739"/>
                  </a:lnTo>
                  <a:lnTo>
                    <a:pt x="2063094" y="14204"/>
                  </a:lnTo>
                  <a:lnTo>
                    <a:pt x="2019948" y="12641"/>
                  </a:lnTo>
                  <a:lnTo>
                    <a:pt x="1981293" y="9830"/>
                  </a:lnTo>
                  <a:lnTo>
                    <a:pt x="1944892" y="6783"/>
                  </a:lnTo>
                  <a:lnTo>
                    <a:pt x="1907687" y="4600"/>
                  </a:lnTo>
                  <a:lnTo>
                    <a:pt x="1869220" y="3187"/>
                  </a:lnTo>
                  <a:lnTo>
                    <a:pt x="1829032" y="2452"/>
                  </a:lnTo>
                  <a:lnTo>
                    <a:pt x="1786666" y="2303"/>
                  </a:lnTo>
                  <a:lnTo>
                    <a:pt x="1741663" y="2645"/>
                  </a:lnTo>
                  <a:lnTo>
                    <a:pt x="1693564" y="3386"/>
                  </a:lnTo>
                  <a:lnTo>
                    <a:pt x="1461044" y="8485"/>
                  </a:lnTo>
                  <a:lnTo>
                    <a:pt x="1127143" y="14662"/>
                  </a:lnTo>
                  <a:lnTo>
                    <a:pt x="1031778" y="15877"/>
                  </a:lnTo>
                  <a:lnTo>
                    <a:pt x="937252" y="16273"/>
                  </a:lnTo>
                  <a:lnTo>
                    <a:pt x="889286" y="16079"/>
                  </a:lnTo>
                  <a:lnTo>
                    <a:pt x="840309" y="15579"/>
                  </a:lnTo>
                  <a:lnTo>
                    <a:pt x="789915" y="14738"/>
                  </a:lnTo>
                  <a:lnTo>
                    <a:pt x="737695" y="13522"/>
                  </a:lnTo>
                  <a:lnTo>
                    <a:pt x="683243" y="11897"/>
                  </a:lnTo>
                  <a:lnTo>
                    <a:pt x="556217" y="7133"/>
                  </a:lnTo>
                  <a:lnTo>
                    <a:pt x="433384" y="2909"/>
                  </a:lnTo>
                  <a:lnTo>
                    <a:pt x="378859" y="1449"/>
                  </a:lnTo>
                  <a:lnTo>
                    <a:pt x="327845" y="468"/>
                  </a:lnTo>
                  <a:lnTo>
                    <a:pt x="27952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" y="2575166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7"/>
                  </a:moveTo>
                  <a:lnTo>
                    <a:pt x="48766" y="9517"/>
                  </a:lnTo>
                  <a:lnTo>
                    <a:pt x="98697" y="8641"/>
                  </a:lnTo>
                  <a:lnTo>
                    <a:pt x="149537" y="8928"/>
                  </a:lnTo>
                  <a:lnTo>
                    <a:pt x="201026" y="10109"/>
                  </a:lnTo>
                  <a:lnTo>
                    <a:pt x="252907" y="11916"/>
                  </a:lnTo>
                  <a:lnTo>
                    <a:pt x="304923" y="14078"/>
                  </a:lnTo>
                  <a:lnTo>
                    <a:pt x="356815" y="16326"/>
                  </a:lnTo>
                  <a:lnTo>
                    <a:pt x="408326" y="18390"/>
                  </a:lnTo>
                  <a:lnTo>
                    <a:pt x="459198" y="20001"/>
                  </a:lnTo>
                  <a:lnTo>
                    <a:pt x="509172" y="20890"/>
                  </a:lnTo>
                  <a:lnTo>
                    <a:pt x="557992" y="20786"/>
                  </a:lnTo>
                  <a:lnTo>
                    <a:pt x="605399" y="19421"/>
                  </a:lnTo>
                  <a:lnTo>
                    <a:pt x="651135" y="16524"/>
                  </a:lnTo>
                  <a:lnTo>
                    <a:pt x="694944" y="11827"/>
                  </a:lnTo>
                  <a:lnTo>
                    <a:pt x="741609" y="7014"/>
                  </a:lnTo>
                  <a:lnTo>
                    <a:pt x="789427" y="4542"/>
                  </a:lnTo>
                  <a:lnTo>
                    <a:pt x="838271" y="3992"/>
                  </a:lnTo>
                  <a:lnTo>
                    <a:pt x="888013" y="4945"/>
                  </a:lnTo>
                  <a:lnTo>
                    <a:pt x="938526" y="6979"/>
                  </a:lnTo>
                  <a:lnTo>
                    <a:pt x="989684" y="9677"/>
                  </a:lnTo>
                  <a:lnTo>
                    <a:pt x="1041358" y="12616"/>
                  </a:lnTo>
                  <a:lnTo>
                    <a:pt x="1093422" y="15378"/>
                  </a:lnTo>
                  <a:lnTo>
                    <a:pt x="1145749" y="17542"/>
                  </a:lnTo>
                  <a:lnTo>
                    <a:pt x="1198211" y="18689"/>
                  </a:lnTo>
                  <a:lnTo>
                    <a:pt x="1250682" y="18399"/>
                  </a:lnTo>
                  <a:lnTo>
                    <a:pt x="1303034" y="16252"/>
                  </a:lnTo>
                  <a:lnTo>
                    <a:pt x="1355141" y="11827"/>
                  </a:lnTo>
                  <a:lnTo>
                    <a:pt x="1407317" y="7405"/>
                  </a:lnTo>
                  <a:lnTo>
                    <a:pt x="1459857" y="5265"/>
                  </a:lnTo>
                  <a:lnTo>
                    <a:pt x="1512598" y="4984"/>
                  </a:lnTo>
                  <a:lnTo>
                    <a:pt x="1565377" y="6143"/>
                  </a:lnTo>
                  <a:lnTo>
                    <a:pt x="1618033" y="8319"/>
                  </a:lnTo>
                  <a:lnTo>
                    <a:pt x="1670402" y="11092"/>
                  </a:lnTo>
                  <a:lnTo>
                    <a:pt x="1722323" y="14040"/>
                  </a:lnTo>
                  <a:lnTo>
                    <a:pt x="1773633" y="16743"/>
                  </a:lnTo>
                  <a:lnTo>
                    <a:pt x="1824169" y="18778"/>
                  </a:lnTo>
                  <a:lnTo>
                    <a:pt x="1873771" y="19726"/>
                  </a:lnTo>
                  <a:lnTo>
                    <a:pt x="1922274" y="19164"/>
                  </a:lnTo>
                  <a:lnTo>
                    <a:pt x="1969517" y="16671"/>
                  </a:lnTo>
                  <a:lnTo>
                    <a:pt x="2015338" y="11827"/>
                  </a:lnTo>
                  <a:lnTo>
                    <a:pt x="2054391" y="7178"/>
                  </a:lnTo>
                  <a:lnTo>
                    <a:pt x="2093682" y="3815"/>
                  </a:lnTo>
                  <a:lnTo>
                    <a:pt x="2133549" y="1592"/>
                  </a:lnTo>
                  <a:lnTo>
                    <a:pt x="2174328" y="368"/>
                  </a:lnTo>
                  <a:lnTo>
                    <a:pt x="2216358" y="0"/>
                  </a:lnTo>
                  <a:lnTo>
                    <a:pt x="2259976" y="343"/>
                  </a:lnTo>
                  <a:lnTo>
                    <a:pt x="2305521" y="1254"/>
                  </a:lnTo>
                  <a:lnTo>
                    <a:pt x="2353331" y="2591"/>
                  </a:lnTo>
                  <a:lnTo>
                    <a:pt x="2403742" y="4210"/>
                  </a:lnTo>
                  <a:lnTo>
                    <a:pt x="2457094" y="5968"/>
                  </a:lnTo>
                  <a:lnTo>
                    <a:pt x="2513723" y="7722"/>
                  </a:lnTo>
                  <a:lnTo>
                    <a:pt x="2573968" y="9328"/>
                  </a:lnTo>
                  <a:lnTo>
                    <a:pt x="2638167" y="10643"/>
                  </a:lnTo>
                  <a:lnTo>
                    <a:pt x="2706657" y="11524"/>
                  </a:lnTo>
                  <a:lnTo>
                    <a:pt x="2779776" y="11827"/>
                  </a:lnTo>
                  <a:lnTo>
                    <a:pt x="2857028" y="11575"/>
                  </a:lnTo>
                  <a:lnTo>
                    <a:pt x="2927348" y="10958"/>
                  </a:lnTo>
                  <a:lnTo>
                    <a:pt x="2991407" y="10076"/>
                  </a:lnTo>
                  <a:lnTo>
                    <a:pt x="3049875" y="9031"/>
                  </a:lnTo>
                  <a:lnTo>
                    <a:pt x="3103424" y="7924"/>
                  </a:lnTo>
                  <a:lnTo>
                    <a:pt x="3152725" y="6855"/>
                  </a:lnTo>
                  <a:lnTo>
                    <a:pt x="3198449" y="5926"/>
                  </a:lnTo>
                  <a:lnTo>
                    <a:pt x="3241266" y="5238"/>
                  </a:lnTo>
                  <a:lnTo>
                    <a:pt x="3281849" y="4892"/>
                  </a:lnTo>
                  <a:lnTo>
                    <a:pt x="3320867" y="4989"/>
                  </a:lnTo>
                  <a:lnTo>
                    <a:pt x="3358992" y="5630"/>
                  </a:lnTo>
                  <a:lnTo>
                    <a:pt x="3396895" y="6916"/>
                  </a:lnTo>
                  <a:lnTo>
                    <a:pt x="3435247" y="8948"/>
                  </a:lnTo>
                  <a:lnTo>
                    <a:pt x="3474720" y="11827"/>
                  </a:lnTo>
                  <a:lnTo>
                    <a:pt x="3474286" y="19378"/>
                  </a:lnTo>
                  <a:lnTo>
                    <a:pt x="3474253" y="21649"/>
                  </a:lnTo>
                  <a:lnTo>
                    <a:pt x="3474720" y="30115"/>
                  </a:lnTo>
                  <a:lnTo>
                    <a:pt x="3422445" y="31916"/>
                  </a:lnTo>
                  <a:lnTo>
                    <a:pt x="3369076" y="32519"/>
                  </a:lnTo>
                  <a:lnTo>
                    <a:pt x="3314990" y="32154"/>
                  </a:lnTo>
                  <a:lnTo>
                    <a:pt x="3260559" y="31051"/>
                  </a:lnTo>
                  <a:lnTo>
                    <a:pt x="3206159" y="29441"/>
                  </a:lnTo>
                  <a:lnTo>
                    <a:pt x="3152165" y="27554"/>
                  </a:lnTo>
                  <a:lnTo>
                    <a:pt x="3098951" y="25620"/>
                  </a:lnTo>
                  <a:lnTo>
                    <a:pt x="3046892" y="23870"/>
                  </a:lnTo>
                  <a:lnTo>
                    <a:pt x="2996362" y="22533"/>
                  </a:lnTo>
                  <a:lnTo>
                    <a:pt x="2947737" y="21841"/>
                  </a:lnTo>
                  <a:lnTo>
                    <a:pt x="2901392" y="22022"/>
                  </a:lnTo>
                  <a:lnTo>
                    <a:pt x="2857699" y="23308"/>
                  </a:lnTo>
                  <a:lnTo>
                    <a:pt x="2817036" y="25929"/>
                  </a:lnTo>
                  <a:lnTo>
                    <a:pt x="2779776" y="30115"/>
                  </a:lnTo>
                  <a:lnTo>
                    <a:pt x="2736294" y="35146"/>
                  </a:lnTo>
                  <a:lnTo>
                    <a:pt x="2689069" y="38597"/>
                  </a:lnTo>
                  <a:lnTo>
                    <a:pt x="2638909" y="40670"/>
                  </a:lnTo>
                  <a:lnTo>
                    <a:pt x="2586626" y="41562"/>
                  </a:lnTo>
                  <a:lnTo>
                    <a:pt x="2533028" y="41473"/>
                  </a:lnTo>
                  <a:lnTo>
                    <a:pt x="2478926" y="40602"/>
                  </a:lnTo>
                  <a:lnTo>
                    <a:pt x="2425129" y="39149"/>
                  </a:lnTo>
                  <a:lnTo>
                    <a:pt x="2372447" y="37312"/>
                  </a:lnTo>
                  <a:lnTo>
                    <a:pt x="2321691" y="35291"/>
                  </a:lnTo>
                  <a:lnTo>
                    <a:pt x="2273670" y="33285"/>
                  </a:lnTo>
                  <a:lnTo>
                    <a:pt x="2229194" y="31494"/>
                  </a:lnTo>
                  <a:lnTo>
                    <a:pt x="2189074" y="30115"/>
                  </a:lnTo>
                  <a:lnTo>
                    <a:pt x="2153052" y="28865"/>
                  </a:lnTo>
                  <a:lnTo>
                    <a:pt x="2114544" y="27258"/>
                  </a:lnTo>
                  <a:lnTo>
                    <a:pt x="2073556" y="25449"/>
                  </a:lnTo>
                  <a:lnTo>
                    <a:pt x="2030095" y="23591"/>
                  </a:lnTo>
                  <a:lnTo>
                    <a:pt x="1984169" y="21838"/>
                  </a:lnTo>
                  <a:lnTo>
                    <a:pt x="1935785" y="20345"/>
                  </a:lnTo>
                  <a:lnTo>
                    <a:pt x="1884950" y="19266"/>
                  </a:lnTo>
                  <a:lnTo>
                    <a:pt x="1831672" y="18755"/>
                  </a:lnTo>
                  <a:lnTo>
                    <a:pt x="1775957" y="18966"/>
                  </a:lnTo>
                  <a:lnTo>
                    <a:pt x="1717813" y="20054"/>
                  </a:lnTo>
                  <a:lnTo>
                    <a:pt x="1657246" y="22172"/>
                  </a:lnTo>
                  <a:lnTo>
                    <a:pt x="1594265" y="25474"/>
                  </a:lnTo>
                  <a:lnTo>
                    <a:pt x="1528877" y="30115"/>
                  </a:lnTo>
                  <a:lnTo>
                    <a:pt x="1463866" y="34994"/>
                  </a:lnTo>
                  <a:lnTo>
                    <a:pt x="1401893" y="38929"/>
                  </a:lnTo>
                  <a:lnTo>
                    <a:pt x="1342776" y="41957"/>
                  </a:lnTo>
                  <a:lnTo>
                    <a:pt x="1286333" y="44113"/>
                  </a:lnTo>
                  <a:lnTo>
                    <a:pt x="1232383" y="45432"/>
                  </a:lnTo>
                  <a:lnTo>
                    <a:pt x="1180742" y="45950"/>
                  </a:lnTo>
                  <a:lnTo>
                    <a:pt x="1131231" y="45702"/>
                  </a:lnTo>
                  <a:lnTo>
                    <a:pt x="1083666" y="44724"/>
                  </a:lnTo>
                  <a:lnTo>
                    <a:pt x="1037866" y="43050"/>
                  </a:lnTo>
                  <a:lnTo>
                    <a:pt x="993649" y="40717"/>
                  </a:lnTo>
                  <a:lnTo>
                    <a:pt x="950834" y="37760"/>
                  </a:lnTo>
                  <a:lnTo>
                    <a:pt x="909238" y="34214"/>
                  </a:lnTo>
                  <a:lnTo>
                    <a:pt x="868680" y="30115"/>
                  </a:lnTo>
                  <a:lnTo>
                    <a:pt x="835131" y="27419"/>
                  </a:lnTo>
                  <a:lnTo>
                    <a:pt x="796236" y="25894"/>
                  </a:lnTo>
                  <a:lnTo>
                    <a:pt x="752624" y="25374"/>
                  </a:lnTo>
                  <a:lnTo>
                    <a:pt x="704927" y="25691"/>
                  </a:lnTo>
                  <a:lnTo>
                    <a:pt x="653775" y="26678"/>
                  </a:lnTo>
                  <a:lnTo>
                    <a:pt x="599799" y="28169"/>
                  </a:lnTo>
                  <a:lnTo>
                    <a:pt x="543628" y="29998"/>
                  </a:lnTo>
                  <a:lnTo>
                    <a:pt x="485895" y="31996"/>
                  </a:lnTo>
                  <a:lnTo>
                    <a:pt x="427229" y="33998"/>
                  </a:lnTo>
                  <a:lnTo>
                    <a:pt x="368261" y="35836"/>
                  </a:lnTo>
                  <a:lnTo>
                    <a:pt x="309621" y="37344"/>
                  </a:lnTo>
                  <a:lnTo>
                    <a:pt x="251941" y="38355"/>
                  </a:lnTo>
                  <a:lnTo>
                    <a:pt x="195850" y="38702"/>
                  </a:lnTo>
                  <a:lnTo>
                    <a:pt x="141981" y="38219"/>
                  </a:lnTo>
                  <a:lnTo>
                    <a:pt x="90962" y="36737"/>
                  </a:lnTo>
                  <a:lnTo>
                    <a:pt x="43424" y="34092"/>
                  </a:lnTo>
                  <a:lnTo>
                    <a:pt x="0" y="30115"/>
                  </a:lnTo>
                  <a:lnTo>
                    <a:pt x="60" y="23523"/>
                  </a:lnTo>
                  <a:lnTo>
                    <a:pt x="66" y="15585"/>
                  </a:lnTo>
                  <a:lnTo>
                    <a:pt x="0" y="11827"/>
                  </a:lnTo>
                  <a:close/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804667"/>
            <a:ext cx="4691381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3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What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type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is</a:t>
            </a:r>
            <a:r>
              <a:rPr lang="en-US" sz="2200" spc="-25" dirty="0">
                <a:latin typeface="Calibri"/>
                <a:cs typeface="Calibri"/>
              </a:rPr>
              <a:t> found in </a:t>
            </a:r>
            <a:r>
              <a:rPr lang="en-CA" sz="2200" dirty="0">
                <a:latin typeface="Calibri"/>
                <a:cs typeface="Calibri"/>
              </a:rPr>
              <a:t>Episode</a:t>
            </a:r>
            <a:r>
              <a:rPr lang="en-CA" sz="2200" spc="-40" dirty="0">
                <a:latin typeface="Calibri"/>
                <a:cs typeface="Calibri"/>
              </a:rPr>
              <a:t> </a:t>
            </a:r>
            <a:r>
              <a:rPr lang="en-CA" sz="2200" spc="-20" dirty="0">
                <a:latin typeface="Calibri"/>
                <a:cs typeface="Calibri"/>
              </a:rPr>
              <a:t>File?</a:t>
            </a:r>
            <a:endParaRPr lang="en-CA" sz="2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819" y="4008026"/>
            <a:ext cx="4386581" cy="62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7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200" dirty="0">
                <a:latin typeface="Calibri"/>
                <a:cs typeface="Calibri"/>
              </a:rPr>
              <a:t>What type of information is found in Main File?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6810" y="5513522"/>
            <a:ext cx="4691380" cy="60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What are some limitations to</a:t>
            </a:r>
            <a:r>
              <a:rPr lang="en-US" sz="2200" dirty="0">
                <a:latin typeface="Calibri"/>
                <a:cs typeface="Calibri"/>
              </a:rPr>
              <a:t> using time use data?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4409" y="6109794"/>
            <a:ext cx="2617470" cy="29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227965">
              <a:lnSpc>
                <a:spcPts val="2200"/>
              </a:lnSpc>
              <a:buFont typeface="Arial MT"/>
              <a:buChar char="•"/>
              <a:tabLst>
                <a:tab pos="469265" algn="l"/>
              </a:tabLst>
            </a:pPr>
            <a:r>
              <a:rPr sz="1900" dirty="0">
                <a:latin typeface="Calibri"/>
                <a:cs typeface="Calibri"/>
              </a:rPr>
              <a:t>What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CAN’T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tell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us?</a:t>
            </a:r>
            <a:endParaRPr sz="190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7124" y="79"/>
            <a:ext cx="6878739" cy="685792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84729-97A6-D9BC-8F45-31A9E79E8A4D}"/>
              </a:ext>
            </a:extLst>
          </p:cNvPr>
          <p:cNvSpPr txBox="1"/>
          <p:nvPr/>
        </p:nvSpPr>
        <p:spPr>
          <a:xfrm>
            <a:off x="934409" y="3405038"/>
            <a:ext cx="4157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000" dirty="0">
                <a:latin typeface="Calibri"/>
                <a:cs typeface="Calibri"/>
              </a:rPr>
              <a:t>When</a:t>
            </a:r>
            <a:r>
              <a:rPr lang="en-CA" sz="2000" spc="-4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do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we</a:t>
            </a:r>
            <a:r>
              <a:rPr lang="en-CA" sz="2000" spc="-3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want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to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use</a:t>
            </a:r>
            <a:r>
              <a:rPr lang="en-CA" sz="2000" spc="-35" dirty="0">
                <a:latin typeface="Calibri"/>
                <a:cs typeface="Calibri"/>
              </a:rPr>
              <a:t> </a:t>
            </a:r>
            <a:r>
              <a:rPr lang="en-CA" sz="2000" spc="-20" dirty="0">
                <a:latin typeface="Calibri"/>
                <a:cs typeface="Calibri"/>
              </a:rPr>
              <a:t>this data?</a:t>
            </a:r>
            <a:endParaRPr lang="en-CA" sz="2000" dirty="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72A6F-4ABB-CE04-8E6D-AE041D83C098}"/>
              </a:ext>
            </a:extLst>
          </p:cNvPr>
          <p:cNvSpPr txBox="1"/>
          <p:nvPr/>
        </p:nvSpPr>
        <p:spPr>
          <a:xfrm>
            <a:off x="1050587" y="4626114"/>
            <a:ext cx="4157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000" dirty="0">
                <a:latin typeface="Calibri"/>
                <a:cs typeface="Calibri"/>
              </a:rPr>
              <a:t>How can we link episode file and main file?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169" y="1191768"/>
            <a:ext cx="62826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/>
              <a:t>How</a:t>
            </a:r>
            <a:r>
              <a:rPr sz="4100" spc="-50" dirty="0"/>
              <a:t> </a:t>
            </a:r>
            <a:r>
              <a:rPr sz="4100" dirty="0"/>
              <a:t>do</a:t>
            </a:r>
            <a:r>
              <a:rPr sz="4100" spc="-45" dirty="0"/>
              <a:t> </a:t>
            </a:r>
            <a:r>
              <a:rPr sz="4100" dirty="0"/>
              <a:t>you</a:t>
            </a:r>
            <a:r>
              <a:rPr sz="4100" spc="-50" dirty="0"/>
              <a:t> </a:t>
            </a:r>
            <a:r>
              <a:rPr sz="4100" dirty="0"/>
              <a:t>spend</a:t>
            </a:r>
            <a:r>
              <a:rPr sz="4100" spc="-50" dirty="0"/>
              <a:t> </a:t>
            </a:r>
            <a:r>
              <a:rPr sz="4100" dirty="0"/>
              <a:t>your</a:t>
            </a:r>
            <a:r>
              <a:rPr sz="4100" spc="-40" dirty="0"/>
              <a:t> </a:t>
            </a:r>
            <a:r>
              <a:rPr sz="4100" spc="-10" dirty="0"/>
              <a:t>time?</a:t>
            </a:r>
            <a:endParaRPr sz="41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044170" y="2394203"/>
            <a:ext cx="6182995" cy="415139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274320" indent="-228600">
              <a:lnSpc>
                <a:spcPts val="2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-45" dirty="0"/>
              <a:t> </a:t>
            </a:r>
            <a:r>
              <a:rPr dirty="0"/>
              <a:t>answer</a:t>
            </a:r>
            <a:r>
              <a:rPr spc="-4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this</a:t>
            </a:r>
            <a:r>
              <a:rPr spc="-40" dirty="0"/>
              <a:t> </a:t>
            </a:r>
            <a:r>
              <a:rPr dirty="0"/>
              <a:t>question</a:t>
            </a:r>
            <a:r>
              <a:rPr spc="-4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help</a:t>
            </a:r>
            <a:r>
              <a:rPr spc="-45" dirty="0"/>
              <a:t> </a:t>
            </a:r>
            <a:r>
              <a:rPr dirty="0"/>
              <a:t>us</a:t>
            </a:r>
            <a:r>
              <a:rPr spc="-45" dirty="0"/>
              <a:t> </a:t>
            </a:r>
            <a:r>
              <a:rPr spc="-10" dirty="0"/>
              <a:t>understand</a:t>
            </a:r>
            <a:r>
              <a:rPr spc="-45" dirty="0"/>
              <a:t> </a:t>
            </a:r>
            <a:r>
              <a:rPr spc="-25" dirty="0"/>
              <a:t>SO </a:t>
            </a:r>
            <a:r>
              <a:rPr dirty="0"/>
              <a:t>MANY</a:t>
            </a:r>
            <a:r>
              <a:rPr spc="-50" dirty="0"/>
              <a:t> </a:t>
            </a:r>
            <a:r>
              <a:rPr dirty="0"/>
              <a:t>THINGS</a:t>
            </a:r>
            <a:r>
              <a:rPr spc="-45" dirty="0"/>
              <a:t> </a:t>
            </a:r>
            <a:r>
              <a:rPr dirty="0"/>
              <a:t>about</a:t>
            </a:r>
            <a:r>
              <a:rPr spc="-40" dirty="0"/>
              <a:t> </a:t>
            </a:r>
            <a:r>
              <a:rPr spc="-10" dirty="0"/>
              <a:t>society.</a:t>
            </a:r>
          </a:p>
          <a:p>
            <a:pPr>
              <a:lnSpc>
                <a:spcPct val="100000"/>
              </a:lnSpc>
              <a:spcBef>
                <a:spcPts val="1440"/>
              </a:spcBef>
              <a:buFont typeface="Arial MT"/>
              <a:buChar char="•"/>
            </a:pPr>
            <a:endParaRPr spc="-10" dirty="0"/>
          </a:p>
          <a:p>
            <a:pPr marL="241300" marR="5080" indent="-228600">
              <a:lnSpc>
                <a:spcPct val="79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/>
              <a:t>Time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lang="en-US" spc="-10" dirty="0"/>
              <a:t>survey</a:t>
            </a:r>
            <a:r>
              <a:rPr spc="-4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used</a:t>
            </a:r>
            <a:r>
              <a:rPr spc="-40" dirty="0"/>
              <a:t> </a:t>
            </a:r>
            <a:r>
              <a:rPr dirty="0"/>
              <a:t>across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social</a:t>
            </a:r>
            <a:r>
              <a:rPr spc="-35" dirty="0"/>
              <a:t> </a:t>
            </a:r>
            <a:r>
              <a:rPr dirty="0"/>
              <a:t>sciences,</a:t>
            </a:r>
            <a:r>
              <a:rPr spc="-45" dirty="0"/>
              <a:t> </a:t>
            </a:r>
            <a:r>
              <a:rPr spc="-20" dirty="0"/>
              <a:t>from </a:t>
            </a:r>
            <a:r>
              <a:rPr dirty="0"/>
              <a:t>urban</a:t>
            </a:r>
            <a:r>
              <a:rPr spc="-55" dirty="0"/>
              <a:t> </a:t>
            </a:r>
            <a:r>
              <a:rPr dirty="0"/>
              <a:t>planning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economics</a:t>
            </a:r>
            <a:r>
              <a:rPr spc="-5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sociology.</a:t>
            </a:r>
          </a:p>
          <a:p>
            <a:pPr>
              <a:lnSpc>
                <a:spcPct val="100000"/>
              </a:lnSpc>
              <a:spcBef>
                <a:spcPts val="1065"/>
              </a:spcBef>
              <a:buFont typeface="Arial MT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/>
              <a:t>At</a:t>
            </a:r>
            <a:r>
              <a:rPr spc="-45" dirty="0"/>
              <a:t> </a:t>
            </a:r>
            <a:r>
              <a:rPr dirty="0"/>
              <a:t>its</a:t>
            </a:r>
            <a:r>
              <a:rPr spc="-45" dirty="0"/>
              <a:t> </a:t>
            </a:r>
            <a:r>
              <a:rPr dirty="0"/>
              <a:t>core,</a:t>
            </a:r>
            <a:r>
              <a:rPr spc="-50" dirty="0"/>
              <a:t> </a:t>
            </a:r>
            <a:r>
              <a:rPr lang="en-US" dirty="0"/>
              <a:t>time use survey usually </a:t>
            </a:r>
            <a:r>
              <a:rPr lang="en-CA" spc="-10" dirty="0"/>
              <a:t>asks</a:t>
            </a:r>
            <a:r>
              <a:rPr spc="-10" dirty="0"/>
              <a:t>: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do?</a:t>
            </a:r>
            <a:r>
              <a:rPr lang="en-US" sz="2000" spc="-25" dirty="0">
                <a:latin typeface="Calibri"/>
                <a:cs typeface="Calibri"/>
              </a:rPr>
              <a:t>       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did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you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do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25" dirty="0">
                <a:latin typeface="Calibri"/>
                <a:cs typeface="Calibri"/>
              </a:rPr>
              <a:t>it?</a:t>
            </a:r>
          </a:p>
          <a:p>
            <a:pPr marL="697865" lvl="1" indent="-227965">
              <a:buFont typeface="Arial MT"/>
              <a:buChar char="•"/>
              <a:tabLst>
                <a:tab pos="697865" algn="l"/>
              </a:tabLst>
            </a:pPr>
            <a:r>
              <a:rPr lang="en-CA" sz="2000" dirty="0">
                <a:latin typeface="Calibri"/>
                <a:cs typeface="Calibri"/>
              </a:rPr>
              <a:t>Who</a:t>
            </a:r>
            <a:r>
              <a:rPr lang="en-CA" sz="2000" spc="-3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did</a:t>
            </a:r>
            <a:r>
              <a:rPr lang="en-CA" sz="2000" spc="-2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you</a:t>
            </a:r>
            <a:r>
              <a:rPr lang="en-CA" sz="2000" spc="-2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do</a:t>
            </a:r>
            <a:r>
              <a:rPr lang="en-CA" sz="2000" spc="-2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it</a:t>
            </a:r>
            <a:r>
              <a:rPr lang="en-CA" sz="2000" spc="-20" dirty="0">
                <a:latin typeface="Calibri"/>
                <a:cs typeface="Calibri"/>
              </a:rPr>
              <a:t> with?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CA" sz="2000" spc="-25" dirty="0">
                <a:latin typeface="Calibri"/>
                <a:cs typeface="Calibri"/>
              </a:rPr>
              <a:t>Where did you do it?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CA" sz="2000" spc="-25" dirty="0">
                <a:latin typeface="Calibri"/>
                <a:cs typeface="Calibri"/>
              </a:rPr>
              <a:t>How did you do it?</a:t>
            </a:r>
            <a:endParaRPr sz="20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things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did?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" y="10"/>
            <a:ext cx="4635571" cy="685785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0933" y="2115116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1"/>
                </a:lnTo>
              </a:path>
            </a:pathLst>
          </a:custGeom>
          <a:ln w="190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DD86C-0C18-E148-F78E-26CAEFAD7ABB}"/>
              </a:ext>
            </a:extLst>
          </p:cNvPr>
          <p:cNvSpPr txBox="1"/>
          <p:nvPr/>
        </p:nvSpPr>
        <p:spPr>
          <a:xfrm>
            <a:off x="1752600" y="2514600"/>
            <a:ext cx="845820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you want to do a time use survey to collect information regarding how much time respondents spent on various activities in the day before survey day (yesterday), what questions would you ask?</a:t>
            </a:r>
          </a:p>
        </p:txBody>
      </p:sp>
    </p:spTree>
    <p:extLst>
      <p:ext uri="{BB962C8B-B14F-4D97-AF65-F5344CB8AC3E}">
        <p14:creationId xmlns:p14="http://schemas.microsoft.com/office/powerpoint/2010/main" val="22361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4:00am?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4:00 am,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79415" y="412629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1A80A-E252-044B-1C34-BEE174AD90E4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23BFF-163E-63D6-CF86-2BA7F403B149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</p:spTree>
    <p:extLst>
      <p:ext uri="{BB962C8B-B14F-4D97-AF65-F5344CB8AC3E}">
        <p14:creationId xmlns:p14="http://schemas.microsoft.com/office/powerpoint/2010/main" val="28554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3" grpId="0"/>
      <p:bldP spid="14" grpId="0"/>
      <p:bldP spid="18" grpId="0"/>
      <p:bldP spid="21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C55B8-2E37-ADDC-BBAC-D54FA2673A37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BB639-33AA-87ED-0590-965575F2D01D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58333" y="413004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4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4918"/>
            <a:ext cx="10945072" cy="1354217"/>
          </a:xfrm>
        </p:spPr>
        <p:txBody>
          <a:bodyPr/>
          <a:lstStyle/>
          <a:p>
            <a:r>
              <a:rPr lang="en-US" dirty="0"/>
              <a:t>We choose Episode-based questions. But why?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C55B8-2E37-ADDC-BBAC-D54FA2673A37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BB639-33AA-87ED-0590-965575F2D01D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2FE9C-1B69-5D64-5004-80337B22A7C0}"/>
              </a:ext>
            </a:extLst>
          </p:cNvPr>
          <p:cNvSpPr txBox="1"/>
          <p:nvPr/>
        </p:nvSpPr>
        <p:spPr>
          <a:xfrm>
            <a:off x="1018328" y="6525344"/>
            <a:ext cx="905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https://www23.statcan.gc.ca/</a:t>
            </a:r>
            <a:r>
              <a:rPr lang="en-US" sz="1600" dirty="0" err="1"/>
              <a:t>imdb</a:t>
            </a:r>
            <a:r>
              <a:rPr lang="en-US" sz="1600" dirty="0"/>
              <a:t>/p3Instr.pl?Function=</a:t>
            </a:r>
            <a:r>
              <a:rPr lang="en-US" sz="1600" dirty="0" err="1"/>
              <a:t>assembleInstr&amp;lang</a:t>
            </a:r>
            <a:r>
              <a:rPr lang="en-US" sz="1600" dirty="0"/>
              <a:t>=</a:t>
            </a:r>
            <a:r>
              <a:rPr lang="en-US" sz="1600" dirty="0" err="1"/>
              <a:t>en&amp;Item_Id</a:t>
            </a:r>
            <a:r>
              <a:rPr lang="en-US" sz="1600" dirty="0"/>
              <a:t>=1395477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58333" y="413004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A0FC88C-F497-8A73-ACC6-A6203263EE64}"/>
              </a:ext>
            </a:extLst>
          </p:cNvPr>
          <p:cNvSpPr/>
          <p:nvPr/>
        </p:nvSpPr>
        <p:spPr>
          <a:xfrm>
            <a:off x="6611917" y="1837405"/>
            <a:ext cx="841879" cy="762000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C5F1EA7-7D14-A328-F114-A3D58770ACC9}"/>
              </a:ext>
            </a:extLst>
          </p:cNvPr>
          <p:cNvSpPr/>
          <p:nvPr/>
        </p:nvSpPr>
        <p:spPr>
          <a:xfrm rot="10800000">
            <a:off x="5606011" y="3358251"/>
            <a:ext cx="865928" cy="1350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6E46-F13F-10C4-FFA6-21695ECB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0B87-5431-C1D3-C62C-EFEC8914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4715"/>
            <a:ext cx="7772400" cy="6011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DFC72-6EB2-4AC2-2F5D-E1C63B3C4D9E}"/>
              </a:ext>
            </a:extLst>
          </p:cNvPr>
          <p:cNvSpPr txBox="1"/>
          <p:nvPr/>
        </p:nvSpPr>
        <p:spPr>
          <a:xfrm>
            <a:off x="533400" y="6336268"/>
            <a:ext cx="888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www.timeuse.org</a:t>
            </a:r>
            <a:r>
              <a:rPr lang="en-US" sz="1400" dirty="0"/>
              <a:t>/sites/</a:t>
            </a:r>
            <a:r>
              <a:rPr lang="en-US" sz="1400" dirty="0" err="1"/>
              <a:t>ctur</a:t>
            </a:r>
            <a:r>
              <a:rPr lang="en-US" sz="1400" dirty="0"/>
              <a:t>/files/public/</a:t>
            </a:r>
            <a:r>
              <a:rPr lang="en-US" sz="1400" dirty="0" err="1"/>
              <a:t>ctur_report</a:t>
            </a:r>
            <a:r>
              <a:rPr lang="en-US" sz="1400" dirty="0"/>
              <a:t>/4486/timeusesurveysandwellbein_tcm77-232153.pdf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C285-2C1F-4A55-8492-5FD941988694}"/>
              </a:ext>
            </a:extLst>
          </p:cNvPr>
          <p:cNvSpPr txBox="1"/>
          <p:nvPr/>
        </p:nvSpPr>
        <p:spPr>
          <a:xfrm>
            <a:off x="9144000" y="1143000"/>
            <a:ext cx="2617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intuitive to respondents (instead of researchers/ investigators!)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24-hour period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in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be digitalized </a:t>
            </a:r>
          </a:p>
        </p:txBody>
      </p:sp>
    </p:spTree>
    <p:extLst>
      <p:ext uri="{BB962C8B-B14F-4D97-AF65-F5344CB8AC3E}">
        <p14:creationId xmlns:p14="http://schemas.microsoft.com/office/powerpoint/2010/main" val="338190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Using</a:t>
            </a:r>
            <a:r>
              <a:rPr spc="-80" dirty="0"/>
              <a:t> </a:t>
            </a:r>
            <a:r>
              <a:rPr dirty="0"/>
              <a:t>time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GGR</a:t>
            </a:r>
            <a:r>
              <a:rPr spc="-75" dirty="0"/>
              <a:t> </a:t>
            </a:r>
            <a:r>
              <a:rPr spc="-25" dirty="0"/>
              <a:t>274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589261" cy="392415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91465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course</a:t>
            </a:r>
            <a:r>
              <a:rPr lang="en-US"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 MT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national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survey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years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45" dirty="0">
                <a:latin typeface="Calibri"/>
                <a:cs typeface="Calibri"/>
              </a:rPr>
              <a:t>You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chass.utoronto.ca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1986</a:t>
            </a:r>
            <a:endParaRPr lang="en-US" sz="2400" spc="-2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CA" sz="2400" spc="-20" dirty="0">
                <a:latin typeface="Calibri"/>
                <a:cs typeface="Calibri"/>
              </a:rPr>
              <a:t>Most recent: 2022</a:t>
            </a: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Statistics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describes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survey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detail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here: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Clr>
                <a:srgbClr val="000000"/>
              </a:buClr>
              <a:buFont typeface="Arial MT"/>
              <a:buChar char="•"/>
              <a:tabLst>
                <a:tab pos="697230" algn="l"/>
              </a:tabLst>
            </a:pP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https://www23.statcan.gc.ca/</a:t>
            </a:r>
            <a:r>
              <a:rPr lang="en-CA" sz="2400" u="heavy" spc="-1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imdb</a:t>
            </a: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/p2SV.pl?Function=</a:t>
            </a:r>
            <a:r>
              <a:rPr lang="en-CA" sz="2400" u="heavy" spc="-1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getSurvey&amp;Id</a:t>
            </a: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=1268587</a:t>
            </a:r>
            <a:endParaRPr lang="en-CA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958" y="1567838"/>
            <a:ext cx="10715641" cy="445897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Use the episode-based method (but in a digital form)</a:t>
            </a:r>
          </a:p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Belong to General Social Survey (GSS) every 5 years</a:t>
            </a:r>
          </a:p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arget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population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survey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non-institutionalized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persons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15 </a:t>
            </a:r>
            <a:r>
              <a:rPr sz="2200" dirty="0">
                <a:latin typeface="Calibri"/>
                <a:cs typeface="Calibri"/>
              </a:rPr>
              <a:t>years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older,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living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provinces</a:t>
            </a:r>
            <a:r>
              <a:rPr lang="en-US" sz="2200" spc="-10" dirty="0">
                <a:latin typeface="Calibri"/>
                <a:cs typeface="Calibri"/>
              </a:rPr>
              <a:t> across Canada</a:t>
            </a:r>
            <a:endParaRPr sz="2200" dirty="0">
              <a:latin typeface="Calibri"/>
              <a:cs typeface="Calibri"/>
            </a:endParaRPr>
          </a:p>
          <a:p>
            <a:pPr marL="240665" indent="-227965">
              <a:lnSpc>
                <a:spcPct val="150000"/>
              </a:lnSpc>
              <a:spcBef>
                <a:spcPts val="74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200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ample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size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approximately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20,000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respondents</a:t>
            </a:r>
            <a:endParaRPr sz="2200" dirty="0">
              <a:latin typeface="Calibri"/>
              <a:cs typeface="Calibri"/>
            </a:endParaRPr>
          </a:p>
          <a:p>
            <a:pPr marL="697230" lvl="1" indent="-227329">
              <a:lnSpc>
                <a:spcPct val="150000"/>
              </a:lnSpc>
              <a:spcBef>
                <a:spcPts val="259"/>
              </a:spcBef>
              <a:buFont typeface="Arial MT"/>
              <a:buChar char="•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weights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computed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help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responses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nationally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representative</a:t>
            </a:r>
            <a:endParaRPr lang="en-CA" sz="2200" spc="-10" dirty="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CA" sz="2200" dirty="0">
                <a:latin typeface="Calibri"/>
                <a:cs typeface="Calibri"/>
              </a:rPr>
              <a:t>Overview</a:t>
            </a:r>
            <a:r>
              <a:rPr lang="en-CA" sz="2200" spc="-60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of</a:t>
            </a:r>
            <a:r>
              <a:rPr lang="en-CA" sz="2200" spc="-5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2019</a:t>
            </a:r>
            <a:r>
              <a:rPr lang="en-CA" sz="2200" spc="-50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survey</a:t>
            </a:r>
            <a:r>
              <a:rPr lang="en-CA" sz="2200" spc="-6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from</a:t>
            </a:r>
            <a:r>
              <a:rPr lang="en-CA" sz="2200" spc="-5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Stats</a:t>
            </a:r>
            <a:r>
              <a:rPr lang="en-CA" sz="2200" spc="-50" dirty="0">
                <a:latin typeface="Calibri"/>
                <a:cs typeface="Calibri"/>
              </a:rPr>
              <a:t> </a:t>
            </a:r>
            <a:r>
              <a:rPr lang="en-CA" sz="2200" spc="-20" dirty="0">
                <a:latin typeface="Calibri"/>
                <a:cs typeface="Calibri"/>
              </a:rPr>
              <a:t>Can: </a:t>
            </a:r>
            <a:r>
              <a:rPr lang="en-CA" sz="2200" u="heavy" spc="-10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https://www150.statcan.gc.ca/n1/</a:t>
            </a:r>
            <a:r>
              <a:rPr lang="en-CA" sz="2200" u="heavy" spc="-10" dirty="0" err="1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en</a:t>
            </a:r>
            <a:r>
              <a:rPr lang="en-CA" sz="2200" u="heavy" spc="-10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/pub/89f0115x/89f0115x2019001-eng.pdf?st=1YxqIEvL</a:t>
            </a:r>
            <a:endParaRPr lang="en-CA"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1024</Words>
  <Application>Microsoft Macintosh PowerPoint</Application>
  <PresentationFormat>Widescreen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MT</vt:lpstr>
      <vt:lpstr>Arial</vt:lpstr>
      <vt:lpstr>Calibri</vt:lpstr>
      <vt:lpstr>Calibri Light</vt:lpstr>
      <vt:lpstr>Courier New</vt:lpstr>
      <vt:lpstr>Noto Sans</vt:lpstr>
      <vt:lpstr>Office Theme</vt:lpstr>
      <vt:lpstr>&gt;Time Use Data: A window into society</vt:lpstr>
      <vt:lpstr>How do you spend your time?</vt:lpstr>
      <vt:lpstr>Think about it 🤔 :    how to collect people’s time use? </vt:lpstr>
      <vt:lpstr>Think about it 🤔 :    how to collect people’s time use? </vt:lpstr>
      <vt:lpstr>Think about it 🤔 :    how to collect people’s time use? </vt:lpstr>
      <vt:lpstr>We choose Episode-based questions. But why? </vt:lpstr>
      <vt:lpstr>PowerPoint Presentation</vt:lpstr>
      <vt:lpstr>Using time use data in GGR 274</vt:lpstr>
      <vt:lpstr>So what data does Statistics Canada Collect?</vt:lpstr>
      <vt:lpstr>So what data does Statistics Canada Collect?</vt:lpstr>
      <vt:lpstr>So what data does Statistics Canada Collect?</vt:lpstr>
      <vt:lpstr>Exploring time use data</vt:lpstr>
      <vt:lpstr>Exploring time use data</vt:lpstr>
      <vt:lpstr>Questions to think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&gt;Time Use Data: A window into society</dc:title>
  <cp:lastModifiedBy>Chunjiang Li</cp:lastModifiedBy>
  <cp:revision>53</cp:revision>
  <dcterms:created xsi:type="dcterms:W3CDTF">2024-01-23T15:42:43Z</dcterms:created>
  <dcterms:modified xsi:type="dcterms:W3CDTF">2025-01-27T18:22:51Z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2023-01-30T00:00:00Z</vt:filetime>
  </property>
  <property fmtid="{D5CDD505-2E9C-101B-9397-08002B2CF9AE}" pid="3" name="LastSaved">
    <vt:filetime>2024-01-23T00:00:00Z</vt:filetime>
  </property>
  <property fmtid="{D5CDD505-2E9C-101B-9397-08002B2CF9AE}" pid="4" name="Producer">
    <vt:lpwstr>macOS Version 12.6 (Build 21G115) Quartz PDFContext</vt:lpwstr>
  </property>
</Properties>
</file>